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0" r:id="rId4"/>
    <p:sldId id="275" r:id="rId5"/>
    <p:sldId id="271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4F"/>
    <a:srgbClr val="FFFEA0"/>
    <a:srgbClr val="FEF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0F8A-9B0A-4753-B335-02FEFEB40868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71E3-B8F4-490F-94B1-BCD831770C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97AE-CDAF-43CB-B40B-F2E529710E8C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3246-3D9F-45E3-8915-CC77C04B1F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348F-E102-4EC8-9A0D-15739515645C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374BD-706F-4EB7-97BF-E7E833D3A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51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8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59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98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01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0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F267-3B6E-41F2-99D5-DB8211410065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3354-0623-40EF-9D18-EB2A052E13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23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06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0F8A-9B0A-4753-B335-02FEFEB408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71E3-B8F4-490F-94B1-BCD831770C4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87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F267-3B6E-41F2-99D5-DB82114100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3354-0623-40EF-9D18-EB2A052E130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155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9D2A-2708-4B6C-9C48-8089FA6DC6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6A7B-975F-44B1-9C85-E3CBC4DB736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8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A494-9BB6-44DC-8D5D-2A850391D7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8CD1-76DD-4AE2-A101-7F08675B179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90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95DB-AF44-47FF-81BF-F31F8BCFF7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5CB6-F5EA-4F92-84B1-072B5166A40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25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49FD-247C-4D30-852B-207279FD5F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E8A9-2356-4BD6-B51A-F135F8C553A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02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36AA-3E7D-4698-9D98-66BF311803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66A3-6386-4F3C-80CB-3C380649A54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9D2A-2708-4B6C-9C48-8089FA6DC68E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6A7B-975F-44B1-9C85-E3CBC4DB7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B7DD-7C08-4FC8-B477-88C2120CB6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41A9-2E7D-45DA-AE0C-19B931352C2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99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C12A-DCFB-4422-B28F-8B84242D76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BDAF-72BA-44F8-953E-45CFF1F2CE1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24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97AE-CDAF-43CB-B40B-F2E529710E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3246-3D9F-45E3-8915-CC77C04B1F7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38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348F-E102-4EC8-9A0D-1573951564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374BD-706F-4EB7-97BF-E7E833D3AE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0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A494-9BB6-44DC-8D5D-2A850391D7EB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8CD1-76DD-4AE2-A101-7F08675B17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95DB-AF44-47FF-81BF-F31F8BCFF758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5CB6-F5EA-4F92-84B1-072B5166A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49FD-247C-4D30-852B-207279FD5F9A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E8A9-2356-4BD6-B51A-F135F8C55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36AA-3E7D-4698-9D98-66BF311803CA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66A3-6386-4F3C-80CB-3C380649A5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B7DD-7C08-4FC8-B477-88C2120CB62C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41A9-2E7D-45DA-AE0C-19B931352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C12A-DCFB-4422-B28F-8B84242D7674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BDAF-72BA-44F8-953E-45CFF1F2C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E7BD66-8202-475D-BD22-B78B180E7CF1}" type="datetimeFigureOut">
              <a:rPr lang="en-US"/>
              <a:pPr>
                <a:defRPr/>
              </a:pPr>
              <a:t>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ADB992-ED80-4AD7-BE6B-8433723DB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rgbClr val="30303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4C90FB-2BA8-47B8-A304-8FBBBE5A3229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11/06/2014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71E434-D361-4F17-9E3C-348473AA46CF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48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E7BD66-8202-475D-BD22-B78B180E7C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ADB992-ED80-4AD7-BE6B-8433723DB76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Freeform 5"/>
          <p:cNvSpPr>
            <a:spLocks/>
          </p:cNvSpPr>
          <p:nvPr/>
        </p:nvSpPr>
        <p:spPr bwMode="auto">
          <a:xfrm>
            <a:off x="1356739" y="212834"/>
            <a:ext cx="6433778" cy="6433842"/>
          </a:xfrm>
          <a:custGeom>
            <a:avLst/>
            <a:gdLst/>
            <a:ahLst/>
            <a:cxnLst/>
            <a:rect l="l" t="t" r="r" b="b"/>
            <a:pathLst>
              <a:path w="6433778" h="6433842">
                <a:moveTo>
                  <a:pt x="3055993" y="6300598"/>
                </a:moveTo>
                <a:cubicBezTo>
                  <a:pt x="3092788" y="6300598"/>
                  <a:pt x="3122616" y="6330426"/>
                  <a:pt x="3122616" y="6367220"/>
                </a:cubicBezTo>
                <a:cubicBezTo>
                  <a:pt x="3122616" y="6404014"/>
                  <a:pt x="3092788" y="6433842"/>
                  <a:pt x="3055993" y="6433842"/>
                </a:cubicBezTo>
                <a:cubicBezTo>
                  <a:pt x="3019198" y="6433842"/>
                  <a:pt x="2989370" y="6404014"/>
                  <a:pt x="2989370" y="6367220"/>
                </a:cubicBezTo>
                <a:cubicBezTo>
                  <a:pt x="2989370" y="6330426"/>
                  <a:pt x="3019198" y="6300598"/>
                  <a:pt x="3055993" y="6300598"/>
                </a:cubicBezTo>
                <a:close/>
                <a:moveTo>
                  <a:pt x="3377329" y="6299753"/>
                </a:moveTo>
                <a:cubicBezTo>
                  <a:pt x="3379790" y="6299753"/>
                  <a:pt x="3382251" y="6299753"/>
                  <a:pt x="3384712" y="6299753"/>
                </a:cubicBezTo>
                <a:cubicBezTo>
                  <a:pt x="3419165" y="6299753"/>
                  <a:pt x="3447465" y="6325662"/>
                  <a:pt x="3451157" y="6358972"/>
                </a:cubicBezTo>
                <a:cubicBezTo>
                  <a:pt x="3452387" y="6377478"/>
                  <a:pt x="3447465" y="6394751"/>
                  <a:pt x="3436391" y="6408322"/>
                </a:cubicBezTo>
                <a:cubicBezTo>
                  <a:pt x="3425317" y="6421893"/>
                  <a:pt x="3409321" y="6430529"/>
                  <a:pt x="3392095" y="6432996"/>
                </a:cubicBezTo>
                <a:cubicBezTo>
                  <a:pt x="3389634" y="6432996"/>
                  <a:pt x="3387173" y="6432996"/>
                  <a:pt x="3384712" y="6432996"/>
                </a:cubicBezTo>
                <a:cubicBezTo>
                  <a:pt x="3350259" y="6432996"/>
                  <a:pt x="3321959" y="6407088"/>
                  <a:pt x="3318268" y="6373777"/>
                </a:cubicBezTo>
                <a:cubicBezTo>
                  <a:pt x="3314576" y="6336765"/>
                  <a:pt x="3341646" y="6303454"/>
                  <a:pt x="3377329" y="6299753"/>
                </a:cubicBezTo>
                <a:close/>
                <a:moveTo>
                  <a:pt x="2728861" y="6266524"/>
                </a:moveTo>
                <a:cubicBezTo>
                  <a:pt x="2731341" y="6266524"/>
                  <a:pt x="2733820" y="6266524"/>
                  <a:pt x="2736300" y="6266524"/>
                </a:cubicBezTo>
                <a:cubicBezTo>
                  <a:pt x="2772254" y="6270225"/>
                  <a:pt x="2799529" y="6303536"/>
                  <a:pt x="2795810" y="6340548"/>
                </a:cubicBezTo>
                <a:cubicBezTo>
                  <a:pt x="2792090" y="6373859"/>
                  <a:pt x="2763575" y="6399767"/>
                  <a:pt x="2728861" y="6399767"/>
                </a:cubicBezTo>
                <a:cubicBezTo>
                  <a:pt x="2726381" y="6399767"/>
                  <a:pt x="2723902" y="6399767"/>
                  <a:pt x="2721422" y="6399767"/>
                </a:cubicBezTo>
                <a:cubicBezTo>
                  <a:pt x="2704065" y="6397300"/>
                  <a:pt x="2687948" y="6388664"/>
                  <a:pt x="2676790" y="6375093"/>
                </a:cubicBezTo>
                <a:cubicBezTo>
                  <a:pt x="2665632" y="6361522"/>
                  <a:pt x="2659433" y="6344249"/>
                  <a:pt x="2661912" y="6325743"/>
                </a:cubicBezTo>
                <a:cubicBezTo>
                  <a:pt x="2665632" y="6292433"/>
                  <a:pt x="2694147" y="6266524"/>
                  <a:pt x="2728861" y="6266524"/>
                </a:cubicBezTo>
                <a:close/>
                <a:moveTo>
                  <a:pt x="3717148" y="6265935"/>
                </a:moveTo>
                <a:cubicBezTo>
                  <a:pt x="3748100" y="6265935"/>
                  <a:pt x="3775338" y="6288142"/>
                  <a:pt x="3782767" y="6318986"/>
                </a:cubicBezTo>
                <a:cubicBezTo>
                  <a:pt x="3790195" y="6354764"/>
                  <a:pt x="3766671" y="6390542"/>
                  <a:pt x="3730767" y="6397945"/>
                </a:cubicBezTo>
                <a:cubicBezTo>
                  <a:pt x="3725814" y="6399178"/>
                  <a:pt x="3722100" y="6399178"/>
                  <a:pt x="3717148" y="6399178"/>
                </a:cubicBezTo>
                <a:cubicBezTo>
                  <a:pt x="3684957" y="6399178"/>
                  <a:pt x="3657719" y="6376971"/>
                  <a:pt x="3651529" y="6346128"/>
                </a:cubicBezTo>
                <a:cubicBezTo>
                  <a:pt x="3647814" y="6328856"/>
                  <a:pt x="3650290" y="6311583"/>
                  <a:pt x="3660195" y="6296779"/>
                </a:cubicBezTo>
                <a:cubicBezTo>
                  <a:pt x="3670100" y="6280740"/>
                  <a:pt x="3684957" y="6270870"/>
                  <a:pt x="3703529" y="6267169"/>
                </a:cubicBezTo>
                <a:cubicBezTo>
                  <a:pt x="3707243" y="6265935"/>
                  <a:pt x="3712195" y="6265935"/>
                  <a:pt x="3717148" y="6265935"/>
                </a:cubicBezTo>
                <a:close/>
                <a:moveTo>
                  <a:pt x="2404662" y="6199154"/>
                </a:moveTo>
                <a:cubicBezTo>
                  <a:pt x="2409584" y="6199154"/>
                  <a:pt x="2414506" y="6199154"/>
                  <a:pt x="2418197" y="6200388"/>
                </a:cubicBezTo>
                <a:cubicBezTo>
                  <a:pt x="2436654" y="6204089"/>
                  <a:pt x="2451420" y="6213959"/>
                  <a:pt x="2461263" y="6229998"/>
                </a:cubicBezTo>
                <a:cubicBezTo>
                  <a:pt x="2469876" y="6244802"/>
                  <a:pt x="2473568" y="6262075"/>
                  <a:pt x="2469876" y="6279347"/>
                </a:cubicBezTo>
                <a:cubicBezTo>
                  <a:pt x="2463724" y="6310190"/>
                  <a:pt x="2436654" y="6332397"/>
                  <a:pt x="2404662" y="6332397"/>
                </a:cubicBezTo>
                <a:cubicBezTo>
                  <a:pt x="2399741" y="6332397"/>
                  <a:pt x="2396049" y="6332397"/>
                  <a:pt x="2391127" y="6331164"/>
                </a:cubicBezTo>
                <a:cubicBezTo>
                  <a:pt x="2373901" y="6327462"/>
                  <a:pt x="2359136" y="6317592"/>
                  <a:pt x="2349292" y="6301554"/>
                </a:cubicBezTo>
                <a:cubicBezTo>
                  <a:pt x="2339448" y="6286749"/>
                  <a:pt x="2335757" y="6269477"/>
                  <a:pt x="2339448" y="6252205"/>
                </a:cubicBezTo>
                <a:cubicBezTo>
                  <a:pt x="2345601" y="6221361"/>
                  <a:pt x="2373901" y="6199154"/>
                  <a:pt x="2404662" y="6199154"/>
                </a:cubicBezTo>
                <a:close/>
                <a:moveTo>
                  <a:pt x="4034818" y="6195989"/>
                </a:moveTo>
                <a:cubicBezTo>
                  <a:pt x="4063256" y="6195989"/>
                  <a:pt x="4089222" y="6214495"/>
                  <a:pt x="4097877" y="6241637"/>
                </a:cubicBezTo>
                <a:cubicBezTo>
                  <a:pt x="4104059" y="6258910"/>
                  <a:pt x="4101586" y="6276182"/>
                  <a:pt x="4094168" y="6292220"/>
                </a:cubicBezTo>
                <a:cubicBezTo>
                  <a:pt x="4085512" y="6308259"/>
                  <a:pt x="4071911" y="6320596"/>
                  <a:pt x="4054601" y="6325531"/>
                </a:cubicBezTo>
                <a:cubicBezTo>
                  <a:pt x="4048419" y="6327999"/>
                  <a:pt x="4041000" y="6329232"/>
                  <a:pt x="4034818" y="6329232"/>
                </a:cubicBezTo>
                <a:cubicBezTo>
                  <a:pt x="4005143" y="6329232"/>
                  <a:pt x="3979177" y="6310726"/>
                  <a:pt x="3970522" y="6283584"/>
                </a:cubicBezTo>
                <a:cubicBezTo>
                  <a:pt x="3959394" y="6247806"/>
                  <a:pt x="3979177" y="6210794"/>
                  <a:pt x="4013798" y="6198457"/>
                </a:cubicBezTo>
                <a:cubicBezTo>
                  <a:pt x="4019980" y="6197223"/>
                  <a:pt x="4027399" y="6195989"/>
                  <a:pt x="4034818" y="6195989"/>
                </a:cubicBezTo>
                <a:close/>
                <a:moveTo>
                  <a:pt x="2093603" y="6097669"/>
                </a:moveTo>
                <a:cubicBezTo>
                  <a:pt x="2100983" y="6097669"/>
                  <a:pt x="2108363" y="6098903"/>
                  <a:pt x="2114513" y="6100137"/>
                </a:cubicBezTo>
                <a:cubicBezTo>
                  <a:pt x="2148952" y="6112474"/>
                  <a:pt x="2168631" y="6149486"/>
                  <a:pt x="2157561" y="6185265"/>
                </a:cubicBezTo>
                <a:cubicBezTo>
                  <a:pt x="2148952" y="6212407"/>
                  <a:pt x="2123122" y="6230913"/>
                  <a:pt x="2093603" y="6230913"/>
                </a:cubicBezTo>
                <a:cubicBezTo>
                  <a:pt x="2087454" y="6230913"/>
                  <a:pt x="2080074" y="6229679"/>
                  <a:pt x="2073924" y="6227212"/>
                </a:cubicBezTo>
                <a:cubicBezTo>
                  <a:pt x="2056705" y="6222277"/>
                  <a:pt x="2043175" y="6209940"/>
                  <a:pt x="2034566" y="6193901"/>
                </a:cubicBezTo>
                <a:cubicBezTo>
                  <a:pt x="2025956" y="6177862"/>
                  <a:pt x="2024726" y="6160590"/>
                  <a:pt x="2030876" y="6143318"/>
                </a:cubicBezTo>
                <a:cubicBezTo>
                  <a:pt x="2039485" y="6116175"/>
                  <a:pt x="2065314" y="6097669"/>
                  <a:pt x="2093603" y="6097669"/>
                </a:cubicBezTo>
                <a:close/>
                <a:moveTo>
                  <a:pt x="4351030" y="6093441"/>
                </a:moveTo>
                <a:cubicBezTo>
                  <a:pt x="4378194" y="6093441"/>
                  <a:pt x="4401653" y="6108331"/>
                  <a:pt x="4412765" y="6133146"/>
                </a:cubicBezTo>
                <a:cubicBezTo>
                  <a:pt x="4420173" y="6149277"/>
                  <a:pt x="4420173" y="6167888"/>
                  <a:pt x="4414000" y="6184019"/>
                </a:cubicBezTo>
                <a:cubicBezTo>
                  <a:pt x="4407826" y="6201390"/>
                  <a:pt x="4395479" y="6213798"/>
                  <a:pt x="4378194" y="6221242"/>
                </a:cubicBezTo>
                <a:cubicBezTo>
                  <a:pt x="4369551" y="6224965"/>
                  <a:pt x="4360908" y="6227446"/>
                  <a:pt x="4352265" y="6227446"/>
                </a:cubicBezTo>
                <a:cubicBezTo>
                  <a:pt x="4325102" y="6227446"/>
                  <a:pt x="4301643" y="6211316"/>
                  <a:pt x="4290530" y="6187741"/>
                </a:cubicBezTo>
                <a:cubicBezTo>
                  <a:pt x="4283122" y="6171611"/>
                  <a:pt x="4283122" y="6152999"/>
                  <a:pt x="4289296" y="6135628"/>
                </a:cubicBezTo>
                <a:cubicBezTo>
                  <a:pt x="4295469" y="6119498"/>
                  <a:pt x="4307816" y="6105849"/>
                  <a:pt x="4323867" y="6098404"/>
                </a:cubicBezTo>
                <a:cubicBezTo>
                  <a:pt x="4332510" y="6094682"/>
                  <a:pt x="4342388" y="6093441"/>
                  <a:pt x="4351030" y="6093441"/>
                </a:cubicBezTo>
                <a:close/>
                <a:moveTo>
                  <a:pt x="1789376" y="5963223"/>
                </a:moveTo>
                <a:cubicBezTo>
                  <a:pt x="1797999" y="5963223"/>
                  <a:pt x="1807854" y="5964464"/>
                  <a:pt x="1816477" y="5968186"/>
                </a:cubicBezTo>
                <a:cubicBezTo>
                  <a:pt x="1849737" y="5983076"/>
                  <a:pt x="1864519" y="6024022"/>
                  <a:pt x="1849737" y="6057523"/>
                </a:cubicBezTo>
                <a:cubicBezTo>
                  <a:pt x="1838650" y="6081098"/>
                  <a:pt x="1815245" y="6097228"/>
                  <a:pt x="1788144" y="6097228"/>
                </a:cubicBezTo>
                <a:cubicBezTo>
                  <a:pt x="1779521" y="6097228"/>
                  <a:pt x="1769666" y="6094747"/>
                  <a:pt x="1761043" y="6091024"/>
                </a:cubicBezTo>
                <a:cubicBezTo>
                  <a:pt x="1727783" y="6076135"/>
                  <a:pt x="1713001" y="6036430"/>
                  <a:pt x="1727783" y="6002928"/>
                </a:cubicBezTo>
                <a:cubicBezTo>
                  <a:pt x="1738870" y="5978113"/>
                  <a:pt x="1762275" y="5963223"/>
                  <a:pt x="1789376" y="5963223"/>
                </a:cubicBezTo>
                <a:close/>
                <a:moveTo>
                  <a:pt x="4649132" y="5957775"/>
                </a:moveTo>
                <a:cubicBezTo>
                  <a:pt x="4672548" y="5957775"/>
                  <a:pt x="4694732" y="5971375"/>
                  <a:pt x="4707056" y="5991158"/>
                </a:cubicBezTo>
                <a:cubicBezTo>
                  <a:pt x="4715683" y="6007231"/>
                  <a:pt x="4718148" y="6025776"/>
                  <a:pt x="4713219" y="6043086"/>
                </a:cubicBezTo>
                <a:cubicBezTo>
                  <a:pt x="4708289" y="6060395"/>
                  <a:pt x="4697197" y="6073995"/>
                  <a:pt x="4682408" y="6082650"/>
                </a:cubicBezTo>
                <a:cubicBezTo>
                  <a:pt x="4672548" y="6088832"/>
                  <a:pt x="4660224" y="6092541"/>
                  <a:pt x="4649132" y="6092541"/>
                </a:cubicBezTo>
                <a:cubicBezTo>
                  <a:pt x="4624483" y="6092541"/>
                  <a:pt x="4602300" y="6078941"/>
                  <a:pt x="4591208" y="6059159"/>
                </a:cubicBezTo>
                <a:cubicBezTo>
                  <a:pt x="4572721" y="6027013"/>
                  <a:pt x="4583813" y="5986212"/>
                  <a:pt x="4615856" y="5967666"/>
                </a:cubicBezTo>
                <a:cubicBezTo>
                  <a:pt x="4625716" y="5961484"/>
                  <a:pt x="4636808" y="5957775"/>
                  <a:pt x="4649132" y="5957775"/>
                </a:cubicBezTo>
                <a:close/>
                <a:moveTo>
                  <a:pt x="1502271" y="5798073"/>
                </a:moveTo>
                <a:cubicBezTo>
                  <a:pt x="1514644" y="5798073"/>
                  <a:pt x="1525779" y="5801782"/>
                  <a:pt x="1535677" y="5807964"/>
                </a:cubicBezTo>
                <a:cubicBezTo>
                  <a:pt x="1551762" y="5816619"/>
                  <a:pt x="1562897" y="5831456"/>
                  <a:pt x="1567846" y="5848765"/>
                </a:cubicBezTo>
                <a:cubicBezTo>
                  <a:pt x="1571558" y="5866074"/>
                  <a:pt x="1569083" y="5883384"/>
                  <a:pt x="1560423" y="5899457"/>
                </a:cubicBezTo>
                <a:cubicBezTo>
                  <a:pt x="1548050" y="5919239"/>
                  <a:pt x="1525779" y="5932839"/>
                  <a:pt x="1502271" y="5932839"/>
                </a:cubicBezTo>
                <a:cubicBezTo>
                  <a:pt x="1491136" y="5932839"/>
                  <a:pt x="1478763" y="5929130"/>
                  <a:pt x="1468865" y="5924185"/>
                </a:cubicBezTo>
                <a:cubicBezTo>
                  <a:pt x="1454018" y="5914293"/>
                  <a:pt x="1442883" y="5900693"/>
                  <a:pt x="1437934" y="5883384"/>
                </a:cubicBezTo>
                <a:cubicBezTo>
                  <a:pt x="1432985" y="5866074"/>
                  <a:pt x="1435459" y="5847529"/>
                  <a:pt x="1444120" y="5831456"/>
                </a:cubicBezTo>
                <a:cubicBezTo>
                  <a:pt x="1456493" y="5811673"/>
                  <a:pt x="1478763" y="5798073"/>
                  <a:pt x="1502271" y="5798073"/>
                </a:cubicBezTo>
                <a:close/>
                <a:moveTo>
                  <a:pt x="4934291" y="5793438"/>
                </a:moveTo>
                <a:cubicBezTo>
                  <a:pt x="4956547" y="5793438"/>
                  <a:pt x="4976330" y="5803308"/>
                  <a:pt x="4988695" y="5820580"/>
                </a:cubicBezTo>
                <a:cubicBezTo>
                  <a:pt x="4999823" y="5835385"/>
                  <a:pt x="5003532" y="5852657"/>
                  <a:pt x="5001059" y="5869930"/>
                </a:cubicBezTo>
                <a:cubicBezTo>
                  <a:pt x="4998586" y="5888436"/>
                  <a:pt x="4988695" y="5903240"/>
                  <a:pt x="4973857" y="5914344"/>
                </a:cubicBezTo>
                <a:cubicBezTo>
                  <a:pt x="4962729" y="5921746"/>
                  <a:pt x="4949128" y="5926681"/>
                  <a:pt x="4934291" y="5926681"/>
                </a:cubicBezTo>
                <a:cubicBezTo>
                  <a:pt x="4913271" y="5926681"/>
                  <a:pt x="4893488" y="5916811"/>
                  <a:pt x="4879887" y="5899539"/>
                </a:cubicBezTo>
                <a:cubicBezTo>
                  <a:pt x="4858867" y="5868696"/>
                  <a:pt x="4865050" y="5826749"/>
                  <a:pt x="4894724" y="5805776"/>
                </a:cubicBezTo>
                <a:cubicBezTo>
                  <a:pt x="4907089" y="5797139"/>
                  <a:pt x="4920690" y="5793438"/>
                  <a:pt x="4934291" y="5793438"/>
                </a:cubicBezTo>
                <a:close/>
                <a:moveTo>
                  <a:pt x="1239563" y="5606024"/>
                </a:moveTo>
                <a:cubicBezTo>
                  <a:pt x="1253093" y="5606024"/>
                  <a:pt x="1266623" y="5609725"/>
                  <a:pt x="1277692" y="5618362"/>
                </a:cubicBezTo>
                <a:cubicBezTo>
                  <a:pt x="1308441" y="5639335"/>
                  <a:pt x="1314591" y="5681282"/>
                  <a:pt x="1292452" y="5712126"/>
                </a:cubicBezTo>
                <a:cubicBezTo>
                  <a:pt x="1280152" y="5729398"/>
                  <a:pt x="1260473" y="5739268"/>
                  <a:pt x="1239563" y="5739268"/>
                </a:cubicBezTo>
                <a:cubicBezTo>
                  <a:pt x="1224804" y="5739268"/>
                  <a:pt x="1211274" y="5734333"/>
                  <a:pt x="1200205" y="5726931"/>
                </a:cubicBezTo>
                <a:cubicBezTo>
                  <a:pt x="1185445" y="5715827"/>
                  <a:pt x="1175606" y="5701022"/>
                  <a:pt x="1173146" y="5682516"/>
                </a:cubicBezTo>
                <a:cubicBezTo>
                  <a:pt x="1170686" y="5665244"/>
                  <a:pt x="1174376" y="5647971"/>
                  <a:pt x="1185445" y="5633167"/>
                </a:cubicBezTo>
                <a:cubicBezTo>
                  <a:pt x="1197745" y="5615894"/>
                  <a:pt x="1217424" y="5606024"/>
                  <a:pt x="1239563" y="5606024"/>
                </a:cubicBezTo>
                <a:close/>
                <a:moveTo>
                  <a:pt x="5201674" y="5598793"/>
                </a:moveTo>
                <a:cubicBezTo>
                  <a:pt x="5220146" y="5598793"/>
                  <a:pt x="5238618" y="5606196"/>
                  <a:pt x="5250932" y="5621001"/>
                </a:cubicBezTo>
                <a:cubicBezTo>
                  <a:pt x="5263247" y="5633338"/>
                  <a:pt x="5269404" y="5650610"/>
                  <a:pt x="5268173" y="5669116"/>
                </a:cubicBezTo>
                <a:cubicBezTo>
                  <a:pt x="5266941" y="5686389"/>
                  <a:pt x="5259553" y="5703661"/>
                  <a:pt x="5246006" y="5714765"/>
                </a:cubicBezTo>
                <a:cubicBezTo>
                  <a:pt x="5233692" y="5725869"/>
                  <a:pt x="5217683" y="5732037"/>
                  <a:pt x="5201674" y="5732037"/>
                </a:cubicBezTo>
                <a:cubicBezTo>
                  <a:pt x="5183202" y="5732037"/>
                  <a:pt x="5164730" y="5724635"/>
                  <a:pt x="5152415" y="5709830"/>
                </a:cubicBezTo>
                <a:cubicBezTo>
                  <a:pt x="5127786" y="5682688"/>
                  <a:pt x="5130249" y="5640740"/>
                  <a:pt x="5157341" y="5616066"/>
                </a:cubicBezTo>
                <a:cubicBezTo>
                  <a:pt x="5169656" y="5604962"/>
                  <a:pt x="5185665" y="5598793"/>
                  <a:pt x="5201674" y="5598793"/>
                </a:cubicBezTo>
                <a:close/>
                <a:moveTo>
                  <a:pt x="990006" y="5384958"/>
                </a:moveTo>
                <a:cubicBezTo>
                  <a:pt x="1006113" y="5384958"/>
                  <a:pt x="1022220" y="5391127"/>
                  <a:pt x="1034610" y="5402231"/>
                </a:cubicBezTo>
                <a:cubicBezTo>
                  <a:pt x="1048239" y="5413334"/>
                  <a:pt x="1055673" y="5430607"/>
                  <a:pt x="1056912" y="5447879"/>
                </a:cubicBezTo>
                <a:cubicBezTo>
                  <a:pt x="1058151" y="5466385"/>
                  <a:pt x="1051956" y="5483658"/>
                  <a:pt x="1039566" y="5495995"/>
                </a:cubicBezTo>
                <a:cubicBezTo>
                  <a:pt x="1027176" y="5510800"/>
                  <a:pt x="1008591" y="5518202"/>
                  <a:pt x="990006" y="5518202"/>
                </a:cubicBezTo>
                <a:cubicBezTo>
                  <a:pt x="973899" y="5518202"/>
                  <a:pt x="957792" y="5512034"/>
                  <a:pt x="945402" y="5500930"/>
                </a:cubicBezTo>
                <a:cubicBezTo>
                  <a:pt x="931773" y="5489826"/>
                  <a:pt x="924339" y="5472554"/>
                  <a:pt x="923100" y="5455281"/>
                </a:cubicBezTo>
                <a:cubicBezTo>
                  <a:pt x="921861" y="5436775"/>
                  <a:pt x="928056" y="5419503"/>
                  <a:pt x="940446" y="5407166"/>
                </a:cubicBezTo>
                <a:cubicBezTo>
                  <a:pt x="952836" y="5392361"/>
                  <a:pt x="971421" y="5384958"/>
                  <a:pt x="990006" y="5384958"/>
                </a:cubicBezTo>
                <a:close/>
                <a:moveTo>
                  <a:pt x="5447282" y="5375988"/>
                </a:moveTo>
                <a:cubicBezTo>
                  <a:pt x="5463323" y="5375988"/>
                  <a:pt x="5479365" y="5382157"/>
                  <a:pt x="5491705" y="5393260"/>
                </a:cubicBezTo>
                <a:cubicBezTo>
                  <a:pt x="5505278" y="5405598"/>
                  <a:pt x="5512682" y="5421636"/>
                  <a:pt x="5513916" y="5438909"/>
                </a:cubicBezTo>
                <a:cubicBezTo>
                  <a:pt x="5515150" y="5457415"/>
                  <a:pt x="5508980" y="5474687"/>
                  <a:pt x="5496641" y="5488258"/>
                </a:cubicBezTo>
                <a:cubicBezTo>
                  <a:pt x="5484301" y="5501829"/>
                  <a:pt x="5465791" y="5509231"/>
                  <a:pt x="5447282" y="5509231"/>
                </a:cubicBezTo>
                <a:cubicBezTo>
                  <a:pt x="5430006" y="5509231"/>
                  <a:pt x="5413964" y="5504296"/>
                  <a:pt x="5401625" y="5493193"/>
                </a:cubicBezTo>
                <a:cubicBezTo>
                  <a:pt x="5374477" y="5468518"/>
                  <a:pt x="5372009" y="5425338"/>
                  <a:pt x="5396689" y="5398195"/>
                </a:cubicBezTo>
                <a:cubicBezTo>
                  <a:pt x="5410262" y="5384624"/>
                  <a:pt x="5427538" y="5375988"/>
                  <a:pt x="5447282" y="5375988"/>
                </a:cubicBezTo>
                <a:close/>
                <a:moveTo>
                  <a:pt x="768073" y="5138428"/>
                </a:moveTo>
                <a:cubicBezTo>
                  <a:pt x="787786" y="5138428"/>
                  <a:pt x="805035" y="5147064"/>
                  <a:pt x="817356" y="5160636"/>
                </a:cubicBezTo>
                <a:cubicBezTo>
                  <a:pt x="829677" y="5174207"/>
                  <a:pt x="835837" y="5191479"/>
                  <a:pt x="834605" y="5208751"/>
                </a:cubicBezTo>
                <a:cubicBezTo>
                  <a:pt x="834605" y="5227258"/>
                  <a:pt x="825980" y="5243296"/>
                  <a:pt x="812427" y="5255634"/>
                </a:cubicBezTo>
                <a:cubicBezTo>
                  <a:pt x="801339" y="5266737"/>
                  <a:pt x="785322" y="5271672"/>
                  <a:pt x="768073" y="5271672"/>
                </a:cubicBezTo>
                <a:cubicBezTo>
                  <a:pt x="749592" y="5271672"/>
                  <a:pt x="731111" y="5264270"/>
                  <a:pt x="718790" y="5250699"/>
                </a:cubicBezTo>
                <a:cubicBezTo>
                  <a:pt x="706469" y="5237128"/>
                  <a:pt x="700309" y="5219855"/>
                  <a:pt x="701541" y="5201349"/>
                </a:cubicBezTo>
                <a:cubicBezTo>
                  <a:pt x="702773" y="5184077"/>
                  <a:pt x="710165" y="5168038"/>
                  <a:pt x="723718" y="5155701"/>
                </a:cubicBezTo>
                <a:cubicBezTo>
                  <a:pt x="736039" y="5144597"/>
                  <a:pt x="752056" y="5138428"/>
                  <a:pt x="768073" y="5138428"/>
                </a:cubicBezTo>
                <a:close/>
                <a:moveTo>
                  <a:pt x="5671203" y="5130842"/>
                </a:moveTo>
                <a:cubicBezTo>
                  <a:pt x="5684784" y="5130842"/>
                  <a:pt x="5698366" y="5135788"/>
                  <a:pt x="5709478" y="5144442"/>
                </a:cubicBezTo>
                <a:cubicBezTo>
                  <a:pt x="5724294" y="5154334"/>
                  <a:pt x="5734172" y="5170407"/>
                  <a:pt x="5736641" y="5187716"/>
                </a:cubicBezTo>
                <a:cubicBezTo>
                  <a:pt x="5739110" y="5205025"/>
                  <a:pt x="5735406" y="5223571"/>
                  <a:pt x="5724294" y="5237171"/>
                </a:cubicBezTo>
                <a:cubicBezTo>
                  <a:pt x="5711947" y="5254481"/>
                  <a:pt x="5692192" y="5265608"/>
                  <a:pt x="5669968" y="5265608"/>
                </a:cubicBezTo>
                <a:cubicBezTo>
                  <a:pt x="5656386" y="5265608"/>
                  <a:pt x="5642805" y="5260663"/>
                  <a:pt x="5631693" y="5252008"/>
                </a:cubicBezTo>
                <a:cubicBezTo>
                  <a:pt x="5616876" y="5242117"/>
                  <a:pt x="5606999" y="5226044"/>
                  <a:pt x="5604530" y="5208735"/>
                </a:cubicBezTo>
                <a:cubicBezTo>
                  <a:pt x="5602060" y="5191425"/>
                  <a:pt x="5605764" y="5172879"/>
                  <a:pt x="5616876" y="5159279"/>
                </a:cubicBezTo>
                <a:cubicBezTo>
                  <a:pt x="5629223" y="5141970"/>
                  <a:pt x="5648978" y="5130842"/>
                  <a:pt x="5671203" y="5130842"/>
                </a:cubicBezTo>
                <a:close/>
                <a:moveTo>
                  <a:pt x="573528" y="4871896"/>
                </a:moveTo>
                <a:cubicBezTo>
                  <a:pt x="595629" y="4871896"/>
                  <a:pt x="615274" y="4883024"/>
                  <a:pt x="627553" y="4900333"/>
                </a:cubicBezTo>
                <a:cubicBezTo>
                  <a:pt x="638603" y="4913933"/>
                  <a:pt x="642287" y="4932479"/>
                  <a:pt x="639831" y="4949789"/>
                </a:cubicBezTo>
                <a:cubicBezTo>
                  <a:pt x="637375" y="4967098"/>
                  <a:pt x="627553" y="4983171"/>
                  <a:pt x="612819" y="4993062"/>
                </a:cubicBezTo>
                <a:cubicBezTo>
                  <a:pt x="601768" y="5001717"/>
                  <a:pt x="588262" y="5006662"/>
                  <a:pt x="574756" y="5006662"/>
                </a:cubicBezTo>
                <a:cubicBezTo>
                  <a:pt x="552655" y="5006662"/>
                  <a:pt x="533009" y="4995535"/>
                  <a:pt x="520731" y="4978225"/>
                </a:cubicBezTo>
                <a:cubicBezTo>
                  <a:pt x="509680" y="4964625"/>
                  <a:pt x="505997" y="4946079"/>
                  <a:pt x="508452" y="4928770"/>
                </a:cubicBezTo>
                <a:cubicBezTo>
                  <a:pt x="510908" y="4911461"/>
                  <a:pt x="520731" y="4895388"/>
                  <a:pt x="535465" y="4885496"/>
                </a:cubicBezTo>
                <a:cubicBezTo>
                  <a:pt x="546515" y="4876842"/>
                  <a:pt x="560022" y="4871896"/>
                  <a:pt x="573528" y="4871896"/>
                </a:cubicBezTo>
                <a:close/>
                <a:moveTo>
                  <a:pt x="5858778" y="4863221"/>
                </a:moveTo>
                <a:cubicBezTo>
                  <a:pt x="5871102" y="4863221"/>
                  <a:pt x="5882194" y="4865703"/>
                  <a:pt x="5892054" y="4871907"/>
                </a:cubicBezTo>
                <a:cubicBezTo>
                  <a:pt x="5908075" y="4880592"/>
                  <a:pt x="5919167" y="4895482"/>
                  <a:pt x="5924097" y="4912853"/>
                </a:cubicBezTo>
                <a:cubicBezTo>
                  <a:pt x="5927794" y="4930224"/>
                  <a:pt x="5925329" y="4948836"/>
                  <a:pt x="5916702" y="4963725"/>
                </a:cubicBezTo>
                <a:cubicBezTo>
                  <a:pt x="5905610" y="4984818"/>
                  <a:pt x="5883427" y="4997226"/>
                  <a:pt x="5858778" y="4997226"/>
                </a:cubicBezTo>
                <a:cubicBezTo>
                  <a:pt x="5847686" y="4997226"/>
                  <a:pt x="5835362" y="4994745"/>
                  <a:pt x="5825502" y="4988541"/>
                </a:cubicBezTo>
                <a:cubicBezTo>
                  <a:pt x="5793459" y="4969929"/>
                  <a:pt x="5782367" y="4928983"/>
                  <a:pt x="5800854" y="4896722"/>
                </a:cubicBezTo>
                <a:cubicBezTo>
                  <a:pt x="5813178" y="4875629"/>
                  <a:pt x="5835362" y="4863221"/>
                  <a:pt x="5858778" y="4863221"/>
                </a:cubicBezTo>
                <a:close/>
                <a:moveTo>
                  <a:pt x="409835" y="4586552"/>
                </a:moveTo>
                <a:cubicBezTo>
                  <a:pt x="433343" y="4586552"/>
                  <a:pt x="455614" y="4598960"/>
                  <a:pt x="467986" y="4620053"/>
                </a:cubicBezTo>
                <a:cubicBezTo>
                  <a:pt x="476647" y="4634943"/>
                  <a:pt x="479122" y="4653555"/>
                  <a:pt x="474173" y="4670926"/>
                </a:cubicBezTo>
                <a:cubicBezTo>
                  <a:pt x="469224" y="4688297"/>
                  <a:pt x="458088" y="4703186"/>
                  <a:pt x="443241" y="4711872"/>
                </a:cubicBezTo>
                <a:cubicBezTo>
                  <a:pt x="433343" y="4718076"/>
                  <a:pt x="420971" y="4720557"/>
                  <a:pt x="409835" y="4720557"/>
                </a:cubicBezTo>
                <a:cubicBezTo>
                  <a:pt x="385090" y="4720557"/>
                  <a:pt x="362819" y="4708149"/>
                  <a:pt x="351684" y="4687056"/>
                </a:cubicBezTo>
                <a:cubicBezTo>
                  <a:pt x="343023" y="4672167"/>
                  <a:pt x="340549" y="4653555"/>
                  <a:pt x="344261" y="4636184"/>
                </a:cubicBezTo>
                <a:cubicBezTo>
                  <a:pt x="349210" y="4618813"/>
                  <a:pt x="360345" y="4603923"/>
                  <a:pt x="376429" y="4595238"/>
                </a:cubicBezTo>
                <a:cubicBezTo>
                  <a:pt x="386327" y="4589034"/>
                  <a:pt x="397463" y="4586552"/>
                  <a:pt x="409835" y="4586552"/>
                </a:cubicBezTo>
                <a:close/>
                <a:moveTo>
                  <a:pt x="6029102" y="4579141"/>
                </a:moveTo>
                <a:cubicBezTo>
                  <a:pt x="6037697" y="4579141"/>
                  <a:pt x="6047520" y="4580375"/>
                  <a:pt x="6056115" y="4584076"/>
                </a:cubicBezTo>
                <a:cubicBezTo>
                  <a:pt x="6072076" y="4591479"/>
                  <a:pt x="6084355" y="4605050"/>
                  <a:pt x="6090494" y="4621088"/>
                </a:cubicBezTo>
                <a:cubicBezTo>
                  <a:pt x="6096633" y="4638361"/>
                  <a:pt x="6096633" y="4656867"/>
                  <a:pt x="6089266" y="4672906"/>
                </a:cubicBezTo>
                <a:cubicBezTo>
                  <a:pt x="6078216" y="4696347"/>
                  <a:pt x="6054887" y="4712385"/>
                  <a:pt x="6027874" y="4712385"/>
                </a:cubicBezTo>
                <a:cubicBezTo>
                  <a:pt x="6019279" y="4712385"/>
                  <a:pt x="6009457" y="4709918"/>
                  <a:pt x="6000862" y="4706217"/>
                </a:cubicBezTo>
                <a:cubicBezTo>
                  <a:pt x="5984900" y="4698814"/>
                  <a:pt x="5972622" y="4686477"/>
                  <a:pt x="5966482" y="4669204"/>
                </a:cubicBezTo>
                <a:cubicBezTo>
                  <a:pt x="5960343" y="4653166"/>
                  <a:pt x="5960343" y="4634660"/>
                  <a:pt x="5967710" y="4618621"/>
                </a:cubicBezTo>
                <a:cubicBezTo>
                  <a:pt x="5978761" y="4593946"/>
                  <a:pt x="6002090" y="4579141"/>
                  <a:pt x="6029102" y="4579141"/>
                </a:cubicBezTo>
                <a:close/>
                <a:moveTo>
                  <a:pt x="277679" y="4287168"/>
                </a:moveTo>
                <a:cubicBezTo>
                  <a:pt x="304881" y="4287168"/>
                  <a:pt x="328373" y="4301973"/>
                  <a:pt x="339501" y="4326648"/>
                </a:cubicBezTo>
                <a:cubicBezTo>
                  <a:pt x="354339" y="4359958"/>
                  <a:pt x="339501" y="4399438"/>
                  <a:pt x="304881" y="4414243"/>
                </a:cubicBezTo>
                <a:cubicBezTo>
                  <a:pt x="296226" y="4417944"/>
                  <a:pt x="287570" y="4420411"/>
                  <a:pt x="278915" y="4420411"/>
                </a:cubicBezTo>
                <a:cubicBezTo>
                  <a:pt x="251713" y="4420411"/>
                  <a:pt x="228221" y="4404373"/>
                  <a:pt x="217093" y="4380932"/>
                </a:cubicBezTo>
                <a:cubicBezTo>
                  <a:pt x="209674" y="4364893"/>
                  <a:pt x="209674" y="4346387"/>
                  <a:pt x="215856" y="4329115"/>
                </a:cubicBezTo>
                <a:cubicBezTo>
                  <a:pt x="222038" y="4313077"/>
                  <a:pt x="234403" y="4299506"/>
                  <a:pt x="250477" y="4292103"/>
                </a:cubicBezTo>
                <a:cubicBezTo>
                  <a:pt x="259132" y="4288402"/>
                  <a:pt x="269024" y="4287168"/>
                  <a:pt x="277679" y="4287168"/>
                </a:cubicBezTo>
                <a:close/>
                <a:moveTo>
                  <a:pt x="6159673" y="4275657"/>
                </a:moveTo>
                <a:cubicBezTo>
                  <a:pt x="6165843" y="4275657"/>
                  <a:pt x="6173246" y="4276891"/>
                  <a:pt x="6179416" y="4278125"/>
                </a:cubicBezTo>
                <a:cubicBezTo>
                  <a:pt x="6196692" y="4284293"/>
                  <a:pt x="6210266" y="4295397"/>
                  <a:pt x="6218903" y="4311435"/>
                </a:cubicBezTo>
                <a:cubicBezTo>
                  <a:pt x="6226307" y="4327474"/>
                  <a:pt x="6227541" y="4345980"/>
                  <a:pt x="6222605" y="4363252"/>
                </a:cubicBezTo>
                <a:cubicBezTo>
                  <a:pt x="6213968" y="4390394"/>
                  <a:pt x="6188054" y="4408900"/>
                  <a:pt x="6158439" y="4408900"/>
                </a:cubicBezTo>
                <a:cubicBezTo>
                  <a:pt x="6152269" y="4408900"/>
                  <a:pt x="6144865" y="4407667"/>
                  <a:pt x="6138695" y="4405199"/>
                </a:cubicBezTo>
                <a:cubicBezTo>
                  <a:pt x="6102910" y="4394095"/>
                  <a:pt x="6084400" y="4357084"/>
                  <a:pt x="6095506" y="4321305"/>
                </a:cubicBezTo>
                <a:cubicBezTo>
                  <a:pt x="6104144" y="4294163"/>
                  <a:pt x="6130057" y="4275657"/>
                  <a:pt x="6159673" y="4275657"/>
                </a:cubicBezTo>
                <a:close/>
                <a:moveTo>
                  <a:pt x="174129" y="3971881"/>
                </a:moveTo>
                <a:cubicBezTo>
                  <a:pt x="203804" y="3971881"/>
                  <a:pt x="229770" y="3990387"/>
                  <a:pt x="238425" y="4017529"/>
                </a:cubicBezTo>
                <a:cubicBezTo>
                  <a:pt x="249553" y="4053308"/>
                  <a:pt x="231006" y="4090319"/>
                  <a:pt x="195149" y="4101423"/>
                </a:cubicBezTo>
                <a:cubicBezTo>
                  <a:pt x="188967" y="4103891"/>
                  <a:pt x="181548" y="4105124"/>
                  <a:pt x="175366" y="4105124"/>
                </a:cubicBezTo>
                <a:cubicBezTo>
                  <a:pt x="175359" y="4105124"/>
                  <a:pt x="175274" y="4105124"/>
                  <a:pt x="174129" y="4105124"/>
                </a:cubicBezTo>
                <a:cubicBezTo>
                  <a:pt x="145691" y="4105124"/>
                  <a:pt x="119725" y="4086618"/>
                  <a:pt x="111070" y="4059476"/>
                </a:cubicBezTo>
                <a:cubicBezTo>
                  <a:pt x="104888" y="4042204"/>
                  <a:pt x="107361" y="4023698"/>
                  <a:pt x="114779" y="4007659"/>
                </a:cubicBezTo>
                <a:cubicBezTo>
                  <a:pt x="123435" y="3991621"/>
                  <a:pt x="137036" y="3980517"/>
                  <a:pt x="154346" y="3974349"/>
                </a:cubicBezTo>
                <a:cubicBezTo>
                  <a:pt x="160528" y="3973115"/>
                  <a:pt x="167947" y="3971881"/>
                  <a:pt x="174129" y="3971881"/>
                </a:cubicBezTo>
                <a:close/>
                <a:moveTo>
                  <a:pt x="6262794" y="3961491"/>
                </a:moveTo>
                <a:cubicBezTo>
                  <a:pt x="6266489" y="3961491"/>
                  <a:pt x="6271415" y="3961491"/>
                  <a:pt x="6276341" y="3962725"/>
                </a:cubicBezTo>
                <a:cubicBezTo>
                  <a:pt x="6293581" y="3966426"/>
                  <a:pt x="6308358" y="3976296"/>
                  <a:pt x="6318210" y="3992335"/>
                </a:cubicBezTo>
                <a:cubicBezTo>
                  <a:pt x="6328062" y="4007140"/>
                  <a:pt x="6331756" y="4024412"/>
                  <a:pt x="6328062" y="4041684"/>
                </a:cubicBezTo>
                <a:cubicBezTo>
                  <a:pt x="6320673" y="4072528"/>
                  <a:pt x="6293581" y="4094735"/>
                  <a:pt x="6262794" y="4094735"/>
                </a:cubicBezTo>
                <a:cubicBezTo>
                  <a:pt x="6257869" y="4094735"/>
                  <a:pt x="6252943" y="4094735"/>
                  <a:pt x="6248017" y="4093501"/>
                </a:cubicBezTo>
                <a:cubicBezTo>
                  <a:pt x="6212305" y="4086099"/>
                  <a:pt x="6190138" y="4050321"/>
                  <a:pt x="6197527" y="4014542"/>
                </a:cubicBezTo>
                <a:cubicBezTo>
                  <a:pt x="6203684" y="3983699"/>
                  <a:pt x="6230776" y="3961491"/>
                  <a:pt x="6262794" y="3961491"/>
                </a:cubicBezTo>
                <a:close/>
                <a:moveTo>
                  <a:pt x="101454" y="3648532"/>
                </a:moveTo>
                <a:cubicBezTo>
                  <a:pt x="133624" y="3648532"/>
                  <a:pt x="160844" y="3670739"/>
                  <a:pt x="167030" y="3701583"/>
                </a:cubicBezTo>
                <a:cubicBezTo>
                  <a:pt x="170742" y="3718855"/>
                  <a:pt x="168267" y="3736128"/>
                  <a:pt x="158369" y="3752166"/>
                </a:cubicBezTo>
                <a:cubicBezTo>
                  <a:pt x="148471" y="3766971"/>
                  <a:pt x="133624" y="3776841"/>
                  <a:pt x="116302" y="3780542"/>
                </a:cubicBezTo>
                <a:cubicBezTo>
                  <a:pt x="111353" y="3781776"/>
                  <a:pt x="106403" y="3781776"/>
                  <a:pt x="101454" y="3781776"/>
                </a:cubicBezTo>
                <a:cubicBezTo>
                  <a:pt x="70522" y="3781776"/>
                  <a:pt x="43302" y="3759569"/>
                  <a:pt x="35879" y="3728725"/>
                </a:cubicBezTo>
                <a:cubicBezTo>
                  <a:pt x="32167" y="3711453"/>
                  <a:pt x="35879" y="3694181"/>
                  <a:pt x="45777" y="3679376"/>
                </a:cubicBezTo>
                <a:cubicBezTo>
                  <a:pt x="55675" y="3663337"/>
                  <a:pt x="70522" y="3653467"/>
                  <a:pt x="87844" y="3649766"/>
                </a:cubicBezTo>
                <a:cubicBezTo>
                  <a:pt x="92793" y="3648532"/>
                  <a:pt x="96505" y="3648532"/>
                  <a:pt x="101454" y="3648532"/>
                </a:cubicBezTo>
                <a:close/>
                <a:moveTo>
                  <a:pt x="6331984" y="3638450"/>
                </a:moveTo>
                <a:lnTo>
                  <a:pt x="6338157" y="3638450"/>
                </a:lnTo>
                <a:cubicBezTo>
                  <a:pt x="6356677" y="3640923"/>
                  <a:pt x="6372728" y="3649578"/>
                  <a:pt x="6383840" y="3663178"/>
                </a:cubicBezTo>
                <a:cubicBezTo>
                  <a:pt x="6394953" y="3678014"/>
                  <a:pt x="6399891" y="3695324"/>
                  <a:pt x="6398657" y="3712633"/>
                </a:cubicBezTo>
                <a:cubicBezTo>
                  <a:pt x="6394953" y="3747252"/>
                  <a:pt x="6366555" y="3773216"/>
                  <a:pt x="6331984" y="3773216"/>
                </a:cubicBezTo>
                <a:cubicBezTo>
                  <a:pt x="6329514" y="3773216"/>
                  <a:pt x="6327045" y="3771980"/>
                  <a:pt x="6324575" y="3771980"/>
                </a:cubicBezTo>
                <a:cubicBezTo>
                  <a:pt x="6307290" y="3770743"/>
                  <a:pt x="6291239" y="3762089"/>
                  <a:pt x="6280127" y="3747252"/>
                </a:cubicBezTo>
                <a:cubicBezTo>
                  <a:pt x="6269015" y="3733652"/>
                  <a:pt x="6262841" y="3716342"/>
                  <a:pt x="6265311" y="3699033"/>
                </a:cubicBezTo>
                <a:cubicBezTo>
                  <a:pt x="6269015" y="3664414"/>
                  <a:pt x="6297412" y="3638450"/>
                  <a:pt x="6331984" y="3638450"/>
                </a:cubicBezTo>
                <a:close/>
                <a:moveTo>
                  <a:pt x="62230" y="3320295"/>
                </a:moveTo>
                <a:cubicBezTo>
                  <a:pt x="63460" y="3320295"/>
                  <a:pt x="65921" y="3320295"/>
                  <a:pt x="68382" y="3320295"/>
                </a:cubicBezTo>
                <a:cubicBezTo>
                  <a:pt x="102835" y="3320295"/>
                  <a:pt x="131136" y="3346259"/>
                  <a:pt x="134827" y="3380878"/>
                </a:cubicBezTo>
                <a:cubicBezTo>
                  <a:pt x="138519" y="3416733"/>
                  <a:pt x="112679" y="3450116"/>
                  <a:pt x="75765" y="3453825"/>
                </a:cubicBezTo>
                <a:cubicBezTo>
                  <a:pt x="73304" y="3453825"/>
                  <a:pt x="70843" y="3455061"/>
                  <a:pt x="68382" y="3455061"/>
                </a:cubicBezTo>
                <a:cubicBezTo>
                  <a:pt x="33929" y="3455061"/>
                  <a:pt x="5629" y="3429097"/>
                  <a:pt x="1937" y="3394478"/>
                </a:cubicBezTo>
                <a:cubicBezTo>
                  <a:pt x="707" y="3377169"/>
                  <a:pt x="5629" y="3359859"/>
                  <a:pt x="16703" y="3345023"/>
                </a:cubicBezTo>
                <a:cubicBezTo>
                  <a:pt x="27777" y="3331423"/>
                  <a:pt x="43773" y="3322768"/>
                  <a:pt x="62230" y="3320295"/>
                </a:cubicBezTo>
                <a:close/>
                <a:moveTo>
                  <a:pt x="6366395" y="3309190"/>
                </a:moveTo>
                <a:cubicBezTo>
                  <a:pt x="6403610" y="3309190"/>
                  <a:pt x="6433778" y="3339188"/>
                  <a:pt x="6433778" y="3376193"/>
                </a:cubicBezTo>
                <a:cubicBezTo>
                  <a:pt x="6433778" y="3413198"/>
                  <a:pt x="6403610" y="3443196"/>
                  <a:pt x="6366395" y="3443196"/>
                </a:cubicBezTo>
                <a:cubicBezTo>
                  <a:pt x="6329180" y="3443196"/>
                  <a:pt x="6299012" y="3413198"/>
                  <a:pt x="6299012" y="3376193"/>
                </a:cubicBezTo>
                <a:cubicBezTo>
                  <a:pt x="6299012" y="3339188"/>
                  <a:pt x="6329180" y="3309190"/>
                  <a:pt x="6366395" y="3309190"/>
                </a:cubicBezTo>
                <a:close/>
                <a:moveTo>
                  <a:pt x="66765" y="2989142"/>
                </a:moveTo>
                <a:cubicBezTo>
                  <a:pt x="103856" y="2989142"/>
                  <a:pt x="134766" y="3018921"/>
                  <a:pt x="134766" y="3056145"/>
                </a:cubicBezTo>
                <a:cubicBezTo>
                  <a:pt x="134766" y="3093368"/>
                  <a:pt x="103856" y="3123147"/>
                  <a:pt x="66765" y="3123147"/>
                </a:cubicBezTo>
                <a:cubicBezTo>
                  <a:pt x="30909" y="3123147"/>
                  <a:pt x="0" y="3093368"/>
                  <a:pt x="0" y="3056145"/>
                </a:cubicBezTo>
                <a:cubicBezTo>
                  <a:pt x="0" y="3038774"/>
                  <a:pt x="7418" y="3021403"/>
                  <a:pt x="19782" y="3008995"/>
                </a:cubicBezTo>
                <a:cubicBezTo>
                  <a:pt x="32146" y="2996587"/>
                  <a:pt x="49455" y="2989142"/>
                  <a:pt x="66765" y="2989142"/>
                </a:cubicBezTo>
                <a:close/>
                <a:moveTo>
                  <a:pt x="6358257" y="2979702"/>
                </a:moveTo>
                <a:cubicBezTo>
                  <a:pt x="6360728" y="2979702"/>
                  <a:pt x="6363200" y="2979702"/>
                  <a:pt x="6365671" y="2979702"/>
                </a:cubicBezTo>
                <a:cubicBezTo>
                  <a:pt x="6400268" y="2979702"/>
                  <a:pt x="6428687" y="3005611"/>
                  <a:pt x="6432393" y="3038922"/>
                </a:cubicBezTo>
                <a:cubicBezTo>
                  <a:pt x="6436100" y="3075934"/>
                  <a:pt x="6408917" y="3109245"/>
                  <a:pt x="6371849" y="3112946"/>
                </a:cubicBezTo>
                <a:cubicBezTo>
                  <a:pt x="6370613" y="3112946"/>
                  <a:pt x="6368142" y="3112946"/>
                  <a:pt x="6365671" y="3112946"/>
                </a:cubicBezTo>
                <a:cubicBezTo>
                  <a:pt x="6331074" y="3112946"/>
                  <a:pt x="6302655" y="3087038"/>
                  <a:pt x="6298948" y="3053727"/>
                </a:cubicBezTo>
                <a:cubicBezTo>
                  <a:pt x="6295241" y="3016714"/>
                  <a:pt x="6321189" y="2983403"/>
                  <a:pt x="6358257" y="2979702"/>
                </a:cubicBezTo>
                <a:close/>
                <a:moveTo>
                  <a:pt x="101893" y="2661508"/>
                </a:moveTo>
                <a:cubicBezTo>
                  <a:pt x="104354" y="2661508"/>
                  <a:pt x="106815" y="2661508"/>
                  <a:pt x="109276" y="2661508"/>
                </a:cubicBezTo>
                <a:cubicBezTo>
                  <a:pt x="146189" y="2665209"/>
                  <a:pt x="172029" y="2698520"/>
                  <a:pt x="168337" y="2735532"/>
                </a:cubicBezTo>
                <a:cubicBezTo>
                  <a:pt x="164646" y="2768843"/>
                  <a:pt x="136346" y="2794751"/>
                  <a:pt x="101893" y="2794751"/>
                </a:cubicBezTo>
                <a:lnTo>
                  <a:pt x="95741" y="2794751"/>
                </a:lnTo>
                <a:cubicBezTo>
                  <a:pt x="77284" y="2793517"/>
                  <a:pt x="61288" y="2784881"/>
                  <a:pt x="50214" y="2770076"/>
                </a:cubicBezTo>
                <a:cubicBezTo>
                  <a:pt x="39140" y="2756505"/>
                  <a:pt x="34218" y="2739233"/>
                  <a:pt x="35448" y="2721961"/>
                </a:cubicBezTo>
                <a:cubicBezTo>
                  <a:pt x="39140" y="2687416"/>
                  <a:pt x="67440" y="2661508"/>
                  <a:pt x="101893" y="2661508"/>
                </a:cubicBezTo>
                <a:close/>
                <a:moveTo>
                  <a:pt x="6330481" y="2651264"/>
                </a:moveTo>
                <a:cubicBezTo>
                  <a:pt x="6361353" y="2651264"/>
                  <a:pt x="6388520" y="2673519"/>
                  <a:pt x="6395929" y="2704429"/>
                </a:cubicBezTo>
                <a:cubicBezTo>
                  <a:pt x="6403338" y="2740284"/>
                  <a:pt x="6379876" y="2776139"/>
                  <a:pt x="6344065" y="2783557"/>
                </a:cubicBezTo>
                <a:cubicBezTo>
                  <a:pt x="6339125" y="2784794"/>
                  <a:pt x="6334186" y="2786030"/>
                  <a:pt x="6330481" y="2786030"/>
                </a:cubicBezTo>
                <a:cubicBezTo>
                  <a:pt x="6298375" y="2786030"/>
                  <a:pt x="6271208" y="2763775"/>
                  <a:pt x="6265033" y="2732866"/>
                </a:cubicBezTo>
                <a:cubicBezTo>
                  <a:pt x="6256389" y="2697010"/>
                  <a:pt x="6279852" y="2661155"/>
                  <a:pt x="6315663" y="2652501"/>
                </a:cubicBezTo>
                <a:cubicBezTo>
                  <a:pt x="6320602" y="2652501"/>
                  <a:pt x="6325542" y="2651264"/>
                  <a:pt x="6330481" y="2651264"/>
                </a:cubicBezTo>
                <a:close/>
                <a:moveTo>
                  <a:pt x="170100" y="2338386"/>
                </a:moveTo>
                <a:cubicBezTo>
                  <a:pt x="175053" y="2338386"/>
                  <a:pt x="180005" y="2339623"/>
                  <a:pt x="184957" y="2339623"/>
                </a:cubicBezTo>
                <a:cubicBezTo>
                  <a:pt x="220862" y="2348277"/>
                  <a:pt x="243148" y="2384132"/>
                  <a:pt x="235719" y="2419988"/>
                </a:cubicBezTo>
                <a:cubicBezTo>
                  <a:pt x="229529" y="2450897"/>
                  <a:pt x="202291" y="2473152"/>
                  <a:pt x="170100" y="2473152"/>
                </a:cubicBezTo>
                <a:cubicBezTo>
                  <a:pt x="165148" y="2473152"/>
                  <a:pt x="161434" y="2471916"/>
                  <a:pt x="156481" y="2470679"/>
                </a:cubicBezTo>
                <a:cubicBezTo>
                  <a:pt x="139148" y="2466970"/>
                  <a:pt x="124291" y="2457079"/>
                  <a:pt x="114386" y="2442243"/>
                </a:cubicBezTo>
                <a:cubicBezTo>
                  <a:pt x="104481" y="2427406"/>
                  <a:pt x="100767" y="2408860"/>
                  <a:pt x="104481" y="2391551"/>
                </a:cubicBezTo>
                <a:cubicBezTo>
                  <a:pt x="111910" y="2360641"/>
                  <a:pt x="139148" y="2338386"/>
                  <a:pt x="170100" y="2338386"/>
                </a:cubicBezTo>
                <a:close/>
                <a:moveTo>
                  <a:pt x="6260617" y="2328278"/>
                </a:moveTo>
                <a:cubicBezTo>
                  <a:pt x="6290217" y="2328278"/>
                  <a:pt x="6316117" y="2346824"/>
                  <a:pt x="6324750" y="2375261"/>
                </a:cubicBezTo>
                <a:cubicBezTo>
                  <a:pt x="6335850" y="2409880"/>
                  <a:pt x="6317350" y="2448208"/>
                  <a:pt x="6281584" y="2459335"/>
                </a:cubicBezTo>
                <a:cubicBezTo>
                  <a:pt x="6275417" y="2461808"/>
                  <a:pt x="6268017" y="2463044"/>
                  <a:pt x="6261850" y="2463044"/>
                </a:cubicBezTo>
                <a:cubicBezTo>
                  <a:pt x="6232250" y="2463044"/>
                  <a:pt x="6206351" y="2444498"/>
                  <a:pt x="6197717" y="2416061"/>
                </a:cubicBezTo>
                <a:cubicBezTo>
                  <a:pt x="6186617" y="2381443"/>
                  <a:pt x="6205117" y="2343115"/>
                  <a:pt x="6240884" y="2331987"/>
                </a:cubicBezTo>
                <a:cubicBezTo>
                  <a:pt x="6247050" y="2329515"/>
                  <a:pt x="6254450" y="2328278"/>
                  <a:pt x="6260617" y="2328278"/>
                </a:cubicBezTo>
                <a:close/>
                <a:moveTo>
                  <a:pt x="271213" y="2023899"/>
                </a:moveTo>
                <a:cubicBezTo>
                  <a:pt x="277411" y="2023899"/>
                  <a:pt x="284848" y="2025136"/>
                  <a:pt x="291047" y="2027608"/>
                </a:cubicBezTo>
                <a:cubicBezTo>
                  <a:pt x="326996" y="2038736"/>
                  <a:pt x="345590" y="2077064"/>
                  <a:pt x="334433" y="2111682"/>
                </a:cubicBezTo>
                <a:cubicBezTo>
                  <a:pt x="325756" y="2140119"/>
                  <a:pt x="299724" y="2158665"/>
                  <a:pt x="269973" y="2158665"/>
                </a:cubicBezTo>
                <a:cubicBezTo>
                  <a:pt x="263775" y="2158665"/>
                  <a:pt x="256337" y="2157429"/>
                  <a:pt x="250139" y="2154956"/>
                </a:cubicBezTo>
                <a:cubicBezTo>
                  <a:pt x="214190" y="2143829"/>
                  <a:pt x="195596" y="2105501"/>
                  <a:pt x="206752" y="2070882"/>
                </a:cubicBezTo>
                <a:cubicBezTo>
                  <a:pt x="215430" y="2042445"/>
                  <a:pt x="241462" y="2023899"/>
                  <a:pt x="271213" y="2023899"/>
                </a:cubicBezTo>
                <a:close/>
                <a:moveTo>
                  <a:pt x="6158130" y="2015460"/>
                </a:moveTo>
                <a:cubicBezTo>
                  <a:pt x="6185231" y="2015460"/>
                  <a:pt x="6208636" y="2030265"/>
                  <a:pt x="6219723" y="2054940"/>
                </a:cubicBezTo>
                <a:cubicBezTo>
                  <a:pt x="6234505" y="2088251"/>
                  <a:pt x="6219723" y="2127731"/>
                  <a:pt x="6186463" y="2142535"/>
                </a:cubicBezTo>
                <a:cubicBezTo>
                  <a:pt x="6177840" y="2146237"/>
                  <a:pt x="6167985" y="2148704"/>
                  <a:pt x="6159362" y="2148704"/>
                </a:cubicBezTo>
                <a:cubicBezTo>
                  <a:pt x="6132261" y="2148704"/>
                  <a:pt x="6108856" y="2132665"/>
                  <a:pt x="6097769" y="2109224"/>
                </a:cubicBezTo>
                <a:cubicBezTo>
                  <a:pt x="6082987" y="2075913"/>
                  <a:pt x="6097769" y="2035200"/>
                  <a:pt x="6131030" y="2020395"/>
                </a:cubicBezTo>
                <a:cubicBezTo>
                  <a:pt x="6139653" y="2016694"/>
                  <a:pt x="6149507" y="2015460"/>
                  <a:pt x="6158130" y="2015460"/>
                </a:cubicBezTo>
                <a:close/>
                <a:moveTo>
                  <a:pt x="409174" y="1723487"/>
                </a:moveTo>
                <a:cubicBezTo>
                  <a:pt x="417829" y="1723487"/>
                  <a:pt x="426485" y="1724721"/>
                  <a:pt x="435140" y="1728422"/>
                </a:cubicBezTo>
                <a:cubicBezTo>
                  <a:pt x="469760" y="1743227"/>
                  <a:pt x="484598" y="1783940"/>
                  <a:pt x="469760" y="1817251"/>
                </a:cubicBezTo>
                <a:cubicBezTo>
                  <a:pt x="458632" y="1840692"/>
                  <a:pt x="435140" y="1856730"/>
                  <a:pt x="407938" y="1856730"/>
                </a:cubicBezTo>
                <a:cubicBezTo>
                  <a:pt x="399283" y="1856730"/>
                  <a:pt x="389391" y="1854263"/>
                  <a:pt x="380736" y="1850561"/>
                </a:cubicBezTo>
                <a:cubicBezTo>
                  <a:pt x="364662" y="1843159"/>
                  <a:pt x="352297" y="1830822"/>
                  <a:pt x="346115" y="1813549"/>
                </a:cubicBezTo>
                <a:cubicBezTo>
                  <a:pt x="339933" y="1797511"/>
                  <a:pt x="339933" y="1779005"/>
                  <a:pt x="347352" y="1762966"/>
                </a:cubicBezTo>
                <a:cubicBezTo>
                  <a:pt x="358480" y="1738292"/>
                  <a:pt x="381972" y="1723487"/>
                  <a:pt x="409174" y="1723487"/>
                </a:cubicBezTo>
                <a:close/>
                <a:moveTo>
                  <a:pt x="6018842" y="1712922"/>
                </a:moveTo>
                <a:cubicBezTo>
                  <a:pt x="6043491" y="1712922"/>
                  <a:pt x="6065674" y="1726446"/>
                  <a:pt x="6076766" y="1746116"/>
                </a:cubicBezTo>
                <a:cubicBezTo>
                  <a:pt x="6085393" y="1762098"/>
                  <a:pt x="6087858" y="1780539"/>
                  <a:pt x="6084161" y="1797751"/>
                </a:cubicBezTo>
                <a:cubicBezTo>
                  <a:pt x="6079231" y="1814963"/>
                  <a:pt x="6068139" y="1828486"/>
                  <a:pt x="6052118" y="1837092"/>
                </a:cubicBezTo>
                <a:cubicBezTo>
                  <a:pt x="6042258" y="1843239"/>
                  <a:pt x="6031166" y="1846927"/>
                  <a:pt x="6018842" y="1846927"/>
                </a:cubicBezTo>
                <a:cubicBezTo>
                  <a:pt x="5995426" y="1846927"/>
                  <a:pt x="5973242" y="1833404"/>
                  <a:pt x="5960918" y="1813733"/>
                </a:cubicBezTo>
                <a:cubicBezTo>
                  <a:pt x="5942431" y="1781769"/>
                  <a:pt x="5953523" y="1741198"/>
                  <a:pt x="5985566" y="1722757"/>
                </a:cubicBezTo>
                <a:cubicBezTo>
                  <a:pt x="5995426" y="1716610"/>
                  <a:pt x="6007750" y="1712922"/>
                  <a:pt x="6018842" y="1712922"/>
                </a:cubicBezTo>
                <a:close/>
                <a:moveTo>
                  <a:pt x="565687" y="1435850"/>
                </a:moveTo>
                <a:cubicBezTo>
                  <a:pt x="576837" y="1435850"/>
                  <a:pt x="589226" y="1439538"/>
                  <a:pt x="599137" y="1445685"/>
                </a:cubicBezTo>
                <a:cubicBezTo>
                  <a:pt x="614004" y="1454291"/>
                  <a:pt x="625154" y="1467815"/>
                  <a:pt x="630109" y="1485026"/>
                </a:cubicBezTo>
                <a:cubicBezTo>
                  <a:pt x="635065" y="1502238"/>
                  <a:pt x="632587" y="1520679"/>
                  <a:pt x="623915" y="1536661"/>
                </a:cubicBezTo>
                <a:cubicBezTo>
                  <a:pt x="611526" y="1556332"/>
                  <a:pt x="589226" y="1569855"/>
                  <a:pt x="565687" y="1569855"/>
                </a:cubicBezTo>
                <a:cubicBezTo>
                  <a:pt x="553299" y="1569855"/>
                  <a:pt x="542149" y="1566167"/>
                  <a:pt x="532238" y="1560020"/>
                </a:cubicBezTo>
                <a:cubicBezTo>
                  <a:pt x="500027" y="1541579"/>
                  <a:pt x="488877" y="1501008"/>
                  <a:pt x="507460" y="1469044"/>
                </a:cubicBezTo>
                <a:cubicBezTo>
                  <a:pt x="518610" y="1449374"/>
                  <a:pt x="540910" y="1435850"/>
                  <a:pt x="565687" y="1435850"/>
                </a:cubicBezTo>
                <a:close/>
                <a:moveTo>
                  <a:pt x="5858145" y="1427981"/>
                </a:moveTo>
                <a:cubicBezTo>
                  <a:pt x="5880429" y="1427981"/>
                  <a:pt x="5900238" y="1437851"/>
                  <a:pt x="5912619" y="1455123"/>
                </a:cubicBezTo>
                <a:cubicBezTo>
                  <a:pt x="5934903" y="1484733"/>
                  <a:pt x="5927475" y="1526680"/>
                  <a:pt x="5897762" y="1548888"/>
                </a:cubicBezTo>
                <a:cubicBezTo>
                  <a:pt x="5886620" y="1557524"/>
                  <a:pt x="5873001" y="1561225"/>
                  <a:pt x="5859383" y="1561225"/>
                </a:cubicBezTo>
                <a:cubicBezTo>
                  <a:pt x="5837098" y="1561225"/>
                  <a:pt x="5817289" y="1551355"/>
                  <a:pt x="5804909" y="1534083"/>
                </a:cubicBezTo>
                <a:cubicBezTo>
                  <a:pt x="5782624" y="1504473"/>
                  <a:pt x="5788814" y="1462526"/>
                  <a:pt x="5819765" y="1440318"/>
                </a:cubicBezTo>
                <a:cubicBezTo>
                  <a:pt x="5830908" y="1431682"/>
                  <a:pt x="5844526" y="1427981"/>
                  <a:pt x="5858145" y="1427981"/>
                </a:cubicBezTo>
                <a:close/>
                <a:moveTo>
                  <a:pt x="762934" y="1169035"/>
                </a:moveTo>
                <a:cubicBezTo>
                  <a:pt x="776440" y="1169035"/>
                  <a:pt x="789946" y="1172736"/>
                  <a:pt x="800997" y="1181372"/>
                </a:cubicBezTo>
                <a:cubicBezTo>
                  <a:pt x="815731" y="1192476"/>
                  <a:pt x="825554" y="1207281"/>
                  <a:pt x="828009" y="1224553"/>
                </a:cubicBezTo>
                <a:cubicBezTo>
                  <a:pt x="830465" y="1243060"/>
                  <a:pt x="826781" y="1260332"/>
                  <a:pt x="815731" y="1275137"/>
                </a:cubicBezTo>
                <a:cubicBezTo>
                  <a:pt x="803452" y="1292409"/>
                  <a:pt x="783807" y="1302279"/>
                  <a:pt x="761706" y="1302279"/>
                </a:cubicBezTo>
                <a:cubicBezTo>
                  <a:pt x="748200" y="1302279"/>
                  <a:pt x="734693" y="1298578"/>
                  <a:pt x="723643" y="1289942"/>
                </a:cubicBezTo>
                <a:cubicBezTo>
                  <a:pt x="708909" y="1278838"/>
                  <a:pt x="699086" y="1264033"/>
                  <a:pt x="696630" y="1245527"/>
                </a:cubicBezTo>
                <a:cubicBezTo>
                  <a:pt x="694175" y="1228255"/>
                  <a:pt x="697858" y="1210982"/>
                  <a:pt x="708909" y="1196177"/>
                </a:cubicBezTo>
                <a:cubicBezTo>
                  <a:pt x="721187" y="1178905"/>
                  <a:pt x="740833" y="1169035"/>
                  <a:pt x="762934" y="1169035"/>
                </a:cubicBezTo>
                <a:close/>
                <a:moveTo>
                  <a:pt x="5668159" y="1160948"/>
                </a:moveTo>
                <a:cubicBezTo>
                  <a:pt x="5686730" y="1160948"/>
                  <a:pt x="5705301" y="1169584"/>
                  <a:pt x="5717682" y="1183155"/>
                </a:cubicBezTo>
                <a:cubicBezTo>
                  <a:pt x="5742444" y="1210297"/>
                  <a:pt x="5739968" y="1253478"/>
                  <a:pt x="5712730" y="1278153"/>
                </a:cubicBezTo>
                <a:cubicBezTo>
                  <a:pt x="5700349" y="1288022"/>
                  <a:pt x="5684254" y="1294191"/>
                  <a:pt x="5668159" y="1294191"/>
                </a:cubicBezTo>
                <a:cubicBezTo>
                  <a:pt x="5648349" y="1294191"/>
                  <a:pt x="5631016" y="1286789"/>
                  <a:pt x="5617397" y="1271984"/>
                </a:cubicBezTo>
                <a:cubicBezTo>
                  <a:pt x="5606254" y="1259647"/>
                  <a:pt x="5600063" y="1242374"/>
                  <a:pt x="5601301" y="1223868"/>
                </a:cubicBezTo>
                <a:cubicBezTo>
                  <a:pt x="5601301" y="1206596"/>
                  <a:pt x="5609968" y="1190558"/>
                  <a:pt x="5622349" y="1178220"/>
                </a:cubicBezTo>
                <a:cubicBezTo>
                  <a:pt x="5634730" y="1167117"/>
                  <a:pt x="5650825" y="1160948"/>
                  <a:pt x="5668159" y="1160948"/>
                </a:cubicBezTo>
                <a:close/>
                <a:moveTo>
                  <a:pt x="982271" y="922703"/>
                </a:moveTo>
                <a:cubicBezTo>
                  <a:pt x="999520" y="922703"/>
                  <a:pt x="1015537" y="928872"/>
                  <a:pt x="1026625" y="939975"/>
                </a:cubicBezTo>
                <a:cubicBezTo>
                  <a:pt x="1040178" y="952313"/>
                  <a:pt x="1048803" y="968351"/>
                  <a:pt x="1048803" y="985624"/>
                </a:cubicBezTo>
                <a:cubicBezTo>
                  <a:pt x="1050035" y="1004130"/>
                  <a:pt x="1043875" y="1021402"/>
                  <a:pt x="1032786" y="1033740"/>
                </a:cubicBezTo>
                <a:cubicBezTo>
                  <a:pt x="1019233" y="1048545"/>
                  <a:pt x="1001984" y="1055947"/>
                  <a:pt x="982271" y="1055947"/>
                </a:cubicBezTo>
                <a:cubicBezTo>
                  <a:pt x="966254" y="1055947"/>
                  <a:pt x="950237" y="1049778"/>
                  <a:pt x="937916" y="1039908"/>
                </a:cubicBezTo>
                <a:cubicBezTo>
                  <a:pt x="924363" y="1027571"/>
                  <a:pt x="916971" y="1011532"/>
                  <a:pt x="915739" y="993026"/>
                </a:cubicBezTo>
                <a:cubicBezTo>
                  <a:pt x="914507" y="975754"/>
                  <a:pt x="920667" y="958482"/>
                  <a:pt x="932988" y="944910"/>
                </a:cubicBezTo>
                <a:cubicBezTo>
                  <a:pt x="945309" y="931339"/>
                  <a:pt x="963790" y="922703"/>
                  <a:pt x="982271" y="922703"/>
                </a:cubicBezTo>
                <a:close/>
                <a:moveTo>
                  <a:pt x="5442899" y="914919"/>
                </a:moveTo>
                <a:cubicBezTo>
                  <a:pt x="5458901" y="914919"/>
                  <a:pt x="5474903" y="921101"/>
                  <a:pt x="5487212" y="932228"/>
                </a:cubicBezTo>
                <a:cubicBezTo>
                  <a:pt x="5514292" y="956956"/>
                  <a:pt x="5516754" y="1000230"/>
                  <a:pt x="5492136" y="1027430"/>
                </a:cubicBezTo>
                <a:cubicBezTo>
                  <a:pt x="5479827" y="1041030"/>
                  <a:pt x="5461363" y="1049685"/>
                  <a:pt x="5442899" y="1049685"/>
                </a:cubicBezTo>
                <a:cubicBezTo>
                  <a:pt x="5426897" y="1049685"/>
                  <a:pt x="5410895" y="1043503"/>
                  <a:pt x="5398586" y="1032376"/>
                </a:cubicBezTo>
                <a:cubicBezTo>
                  <a:pt x="5371506" y="1007648"/>
                  <a:pt x="5369044" y="964374"/>
                  <a:pt x="5393663" y="937174"/>
                </a:cubicBezTo>
                <a:cubicBezTo>
                  <a:pt x="5405972" y="923574"/>
                  <a:pt x="5424435" y="914919"/>
                  <a:pt x="5442899" y="914919"/>
                </a:cubicBezTo>
                <a:close/>
                <a:moveTo>
                  <a:pt x="1224721" y="700440"/>
                </a:moveTo>
                <a:cubicBezTo>
                  <a:pt x="1243292" y="700440"/>
                  <a:pt x="1261863" y="709095"/>
                  <a:pt x="1274244" y="722695"/>
                </a:cubicBezTo>
                <a:cubicBezTo>
                  <a:pt x="1286625" y="736295"/>
                  <a:pt x="1292816" y="753605"/>
                  <a:pt x="1291578" y="770914"/>
                </a:cubicBezTo>
                <a:cubicBezTo>
                  <a:pt x="1290340" y="789460"/>
                  <a:pt x="1282911" y="805533"/>
                  <a:pt x="1269292" y="817897"/>
                </a:cubicBezTo>
                <a:cubicBezTo>
                  <a:pt x="1256911" y="829024"/>
                  <a:pt x="1240816" y="835206"/>
                  <a:pt x="1224721" y="835206"/>
                </a:cubicBezTo>
                <a:cubicBezTo>
                  <a:pt x="1206149" y="835206"/>
                  <a:pt x="1187578" y="826551"/>
                  <a:pt x="1175197" y="812951"/>
                </a:cubicBezTo>
                <a:cubicBezTo>
                  <a:pt x="1150435" y="785751"/>
                  <a:pt x="1151673" y="742477"/>
                  <a:pt x="1180149" y="717750"/>
                </a:cubicBezTo>
                <a:cubicBezTo>
                  <a:pt x="1192530" y="706622"/>
                  <a:pt x="1207387" y="700440"/>
                  <a:pt x="1224721" y="700440"/>
                </a:cubicBezTo>
                <a:close/>
                <a:moveTo>
                  <a:pt x="5196704" y="696562"/>
                </a:moveTo>
                <a:cubicBezTo>
                  <a:pt x="5211487" y="696562"/>
                  <a:pt x="5225037" y="700263"/>
                  <a:pt x="5236124" y="708900"/>
                </a:cubicBezTo>
                <a:cubicBezTo>
                  <a:pt x="5265688" y="731107"/>
                  <a:pt x="5273079" y="771820"/>
                  <a:pt x="5250906" y="802664"/>
                </a:cubicBezTo>
                <a:cubicBezTo>
                  <a:pt x="5238587" y="819936"/>
                  <a:pt x="5218878" y="829806"/>
                  <a:pt x="5196704" y="829806"/>
                </a:cubicBezTo>
                <a:cubicBezTo>
                  <a:pt x="5183154" y="829806"/>
                  <a:pt x="5169604" y="824871"/>
                  <a:pt x="5157285" y="817469"/>
                </a:cubicBezTo>
                <a:cubicBezTo>
                  <a:pt x="5127721" y="795261"/>
                  <a:pt x="5121561" y="753314"/>
                  <a:pt x="5142503" y="723704"/>
                </a:cubicBezTo>
                <a:cubicBezTo>
                  <a:pt x="5156053" y="706432"/>
                  <a:pt x="5175763" y="696562"/>
                  <a:pt x="5196704" y="696562"/>
                </a:cubicBezTo>
                <a:close/>
                <a:moveTo>
                  <a:pt x="1490891" y="508023"/>
                </a:moveTo>
                <a:cubicBezTo>
                  <a:pt x="1511911" y="508023"/>
                  <a:pt x="1531694" y="517893"/>
                  <a:pt x="1544058" y="535165"/>
                </a:cubicBezTo>
                <a:cubicBezTo>
                  <a:pt x="1555187" y="549970"/>
                  <a:pt x="1558896" y="567242"/>
                  <a:pt x="1556423" y="584514"/>
                </a:cubicBezTo>
                <a:cubicBezTo>
                  <a:pt x="1553950" y="603020"/>
                  <a:pt x="1544058" y="617825"/>
                  <a:pt x="1529221" y="628929"/>
                </a:cubicBezTo>
                <a:cubicBezTo>
                  <a:pt x="1518093" y="636331"/>
                  <a:pt x="1504492" y="641266"/>
                  <a:pt x="1490891" y="641266"/>
                </a:cubicBezTo>
                <a:cubicBezTo>
                  <a:pt x="1468635" y="641266"/>
                  <a:pt x="1448852" y="631396"/>
                  <a:pt x="1436487" y="614124"/>
                </a:cubicBezTo>
                <a:cubicBezTo>
                  <a:pt x="1414231" y="583281"/>
                  <a:pt x="1421650" y="542568"/>
                  <a:pt x="1451324" y="520360"/>
                </a:cubicBezTo>
                <a:cubicBezTo>
                  <a:pt x="1462453" y="511724"/>
                  <a:pt x="1476054" y="508023"/>
                  <a:pt x="1490891" y="508023"/>
                </a:cubicBezTo>
                <a:close/>
                <a:moveTo>
                  <a:pt x="4930634" y="501805"/>
                </a:moveTo>
                <a:cubicBezTo>
                  <a:pt x="4941742" y="501805"/>
                  <a:pt x="4954084" y="504272"/>
                  <a:pt x="4963957" y="510441"/>
                </a:cubicBezTo>
                <a:cubicBezTo>
                  <a:pt x="4996047" y="528947"/>
                  <a:pt x="5007154" y="569660"/>
                  <a:pt x="4988641" y="601737"/>
                </a:cubicBezTo>
                <a:cubicBezTo>
                  <a:pt x="4976299" y="622711"/>
                  <a:pt x="4954084" y="635048"/>
                  <a:pt x="4930634" y="635048"/>
                </a:cubicBezTo>
                <a:cubicBezTo>
                  <a:pt x="4918292" y="635048"/>
                  <a:pt x="4907185" y="632581"/>
                  <a:pt x="4897311" y="626412"/>
                </a:cubicBezTo>
                <a:cubicBezTo>
                  <a:pt x="4865222" y="607906"/>
                  <a:pt x="4854114" y="567193"/>
                  <a:pt x="4872627" y="535116"/>
                </a:cubicBezTo>
                <a:cubicBezTo>
                  <a:pt x="4883735" y="514142"/>
                  <a:pt x="4905950" y="501805"/>
                  <a:pt x="4930634" y="501805"/>
                </a:cubicBezTo>
                <a:close/>
                <a:moveTo>
                  <a:pt x="1776106" y="341337"/>
                </a:moveTo>
                <a:cubicBezTo>
                  <a:pt x="1799522" y="341337"/>
                  <a:pt x="1822938" y="353674"/>
                  <a:pt x="1834030" y="374648"/>
                </a:cubicBezTo>
                <a:cubicBezTo>
                  <a:pt x="1842657" y="389453"/>
                  <a:pt x="1845122" y="407959"/>
                  <a:pt x="1841425" y="425231"/>
                </a:cubicBezTo>
                <a:cubicBezTo>
                  <a:pt x="1836495" y="442504"/>
                  <a:pt x="1825403" y="457309"/>
                  <a:pt x="1809381" y="465945"/>
                </a:cubicBezTo>
                <a:cubicBezTo>
                  <a:pt x="1799522" y="472114"/>
                  <a:pt x="1788430" y="474581"/>
                  <a:pt x="1776106" y="474581"/>
                </a:cubicBezTo>
                <a:cubicBezTo>
                  <a:pt x="1752689" y="474581"/>
                  <a:pt x="1730506" y="462244"/>
                  <a:pt x="1718181" y="441270"/>
                </a:cubicBezTo>
                <a:cubicBezTo>
                  <a:pt x="1699695" y="409193"/>
                  <a:pt x="1710787" y="368479"/>
                  <a:pt x="1742830" y="349973"/>
                </a:cubicBezTo>
                <a:cubicBezTo>
                  <a:pt x="1752689" y="343805"/>
                  <a:pt x="1765014" y="341337"/>
                  <a:pt x="1776106" y="341337"/>
                </a:cubicBezTo>
                <a:close/>
                <a:moveTo>
                  <a:pt x="4648942" y="338232"/>
                </a:moveTo>
                <a:cubicBezTo>
                  <a:pt x="4657597" y="338232"/>
                  <a:pt x="4666252" y="339466"/>
                  <a:pt x="4674907" y="343167"/>
                </a:cubicBezTo>
                <a:cubicBezTo>
                  <a:pt x="4709528" y="357972"/>
                  <a:pt x="4724365" y="397451"/>
                  <a:pt x="4709528" y="431996"/>
                </a:cubicBezTo>
                <a:cubicBezTo>
                  <a:pt x="4698400" y="455437"/>
                  <a:pt x="4674907" y="471475"/>
                  <a:pt x="4647705" y="471475"/>
                </a:cubicBezTo>
                <a:cubicBezTo>
                  <a:pt x="4639050" y="471475"/>
                  <a:pt x="4629158" y="469008"/>
                  <a:pt x="4620503" y="465306"/>
                </a:cubicBezTo>
                <a:cubicBezTo>
                  <a:pt x="4604429" y="457904"/>
                  <a:pt x="4592065" y="445567"/>
                  <a:pt x="4585883" y="428294"/>
                </a:cubicBezTo>
                <a:cubicBezTo>
                  <a:pt x="4579700" y="412256"/>
                  <a:pt x="4579700" y="393750"/>
                  <a:pt x="4587119" y="377711"/>
                </a:cubicBezTo>
                <a:cubicBezTo>
                  <a:pt x="4598247" y="353037"/>
                  <a:pt x="4621740" y="338232"/>
                  <a:pt x="4648942" y="338232"/>
                </a:cubicBezTo>
                <a:close/>
                <a:moveTo>
                  <a:pt x="2077174" y="207248"/>
                </a:moveTo>
                <a:cubicBezTo>
                  <a:pt x="2104375" y="207248"/>
                  <a:pt x="2127868" y="222053"/>
                  <a:pt x="2138996" y="246727"/>
                </a:cubicBezTo>
                <a:cubicBezTo>
                  <a:pt x="2146415" y="262766"/>
                  <a:pt x="2146415" y="281272"/>
                  <a:pt x="2140233" y="297310"/>
                </a:cubicBezTo>
                <a:cubicBezTo>
                  <a:pt x="2134050" y="314583"/>
                  <a:pt x="2121686" y="326920"/>
                  <a:pt x="2105612" y="334322"/>
                </a:cubicBezTo>
                <a:cubicBezTo>
                  <a:pt x="2096957" y="338024"/>
                  <a:pt x="2087065" y="340491"/>
                  <a:pt x="2078410" y="340491"/>
                </a:cubicBezTo>
                <a:cubicBezTo>
                  <a:pt x="2051208" y="340491"/>
                  <a:pt x="2027715" y="324453"/>
                  <a:pt x="2016587" y="301012"/>
                </a:cubicBezTo>
                <a:cubicBezTo>
                  <a:pt x="2001750" y="266467"/>
                  <a:pt x="2016587" y="226988"/>
                  <a:pt x="2049972" y="212183"/>
                </a:cubicBezTo>
                <a:cubicBezTo>
                  <a:pt x="2058627" y="208482"/>
                  <a:pt x="2068518" y="207248"/>
                  <a:pt x="2077174" y="207248"/>
                </a:cubicBezTo>
                <a:close/>
                <a:moveTo>
                  <a:pt x="4341518" y="204796"/>
                </a:moveTo>
                <a:cubicBezTo>
                  <a:pt x="4347685" y="204796"/>
                  <a:pt x="4355085" y="204796"/>
                  <a:pt x="4361252" y="207264"/>
                </a:cubicBezTo>
                <a:cubicBezTo>
                  <a:pt x="4397018" y="218367"/>
                  <a:pt x="4415518" y="256613"/>
                  <a:pt x="4404418" y="291158"/>
                </a:cubicBezTo>
                <a:cubicBezTo>
                  <a:pt x="4395785" y="319534"/>
                  <a:pt x="4369885" y="338040"/>
                  <a:pt x="4341518" y="338040"/>
                </a:cubicBezTo>
                <a:cubicBezTo>
                  <a:pt x="4334118" y="338040"/>
                  <a:pt x="4326718" y="336806"/>
                  <a:pt x="4320552" y="334339"/>
                </a:cubicBezTo>
                <a:cubicBezTo>
                  <a:pt x="4286019" y="323235"/>
                  <a:pt x="4266285" y="284989"/>
                  <a:pt x="4277385" y="250444"/>
                </a:cubicBezTo>
                <a:cubicBezTo>
                  <a:pt x="4286019" y="223302"/>
                  <a:pt x="4311918" y="204796"/>
                  <a:pt x="4341518" y="204796"/>
                </a:cubicBezTo>
                <a:close/>
                <a:moveTo>
                  <a:pt x="2398023" y="106236"/>
                </a:moveTo>
                <a:cubicBezTo>
                  <a:pt x="2427542" y="106236"/>
                  <a:pt x="2453372" y="124742"/>
                  <a:pt x="2461981" y="151885"/>
                </a:cubicBezTo>
                <a:cubicBezTo>
                  <a:pt x="2473051" y="186429"/>
                  <a:pt x="2453372" y="224675"/>
                  <a:pt x="2418933" y="235779"/>
                </a:cubicBezTo>
                <a:cubicBezTo>
                  <a:pt x="2412783" y="238246"/>
                  <a:pt x="2405403" y="239480"/>
                  <a:pt x="2398023" y="239480"/>
                </a:cubicBezTo>
                <a:cubicBezTo>
                  <a:pt x="2369734" y="239480"/>
                  <a:pt x="2343905" y="220974"/>
                  <a:pt x="2335296" y="192598"/>
                </a:cubicBezTo>
                <a:cubicBezTo>
                  <a:pt x="2329146" y="176559"/>
                  <a:pt x="2330376" y="158053"/>
                  <a:pt x="2338986" y="142014"/>
                </a:cubicBezTo>
                <a:cubicBezTo>
                  <a:pt x="2347595" y="125976"/>
                  <a:pt x="2361125" y="114872"/>
                  <a:pt x="2378344" y="108704"/>
                </a:cubicBezTo>
                <a:cubicBezTo>
                  <a:pt x="2384494" y="106236"/>
                  <a:pt x="2391874" y="106236"/>
                  <a:pt x="2398023" y="106236"/>
                </a:cubicBezTo>
                <a:close/>
                <a:moveTo>
                  <a:pt x="4028243" y="100723"/>
                </a:moveTo>
                <a:cubicBezTo>
                  <a:pt x="4033192" y="100723"/>
                  <a:pt x="4036904" y="101959"/>
                  <a:pt x="4041853" y="103196"/>
                </a:cubicBezTo>
                <a:cubicBezTo>
                  <a:pt x="4059174" y="106905"/>
                  <a:pt x="4074021" y="116796"/>
                  <a:pt x="4083919" y="131633"/>
                </a:cubicBezTo>
                <a:cubicBezTo>
                  <a:pt x="4093817" y="146469"/>
                  <a:pt x="4097529" y="165015"/>
                  <a:pt x="4093817" y="182325"/>
                </a:cubicBezTo>
                <a:cubicBezTo>
                  <a:pt x="4086394" y="213234"/>
                  <a:pt x="4059174" y="235489"/>
                  <a:pt x="4028243" y="235489"/>
                </a:cubicBezTo>
                <a:cubicBezTo>
                  <a:pt x="4023294" y="235489"/>
                  <a:pt x="4018345" y="234253"/>
                  <a:pt x="4014633" y="234253"/>
                </a:cubicBezTo>
                <a:cubicBezTo>
                  <a:pt x="3996074" y="230543"/>
                  <a:pt x="3981227" y="219416"/>
                  <a:pt x="3971329" y="204579"/>
                </a:cubicBezTo>
                <a:cubicBezTo>
                  <a:pt x="3961431" y="189743"/>
                  <a:pt x="3958956" y="171197"/>
                  <a:pt x="3962668" y="153888"/>
                </a:cubicBezTo>
                <a:cubicBezTo>
                  <a:pt x="3968854" y="122978"/>
                  <a:pt x="3996074" y="100723"/>
                  <a:pt x="4028243" y="100723"/>
                </a:cubicBezTo>
                <a:close/>
                <a:moveTo>
                  <a:pt x="2719979" y="34345"/>
                </a:moveTo>
                <a:cubicBezTo>
                  <a:pt x="2751997" y="34345"/>
                  <a:pt x="2779090" y="56600"/>
                  <a:pt x="2785247" y="87510"/>
                </a:cubicBezTo>
                <a:cubicBezTo>
                  <a:pt x="2792636" y="123365"/>
                  <a:pt x="2770469" y="159220"/>
                  <a:pt x="2733525" y="167875"/>
                </a:cubicBezTo>
                <a:cubicBezTo>
                  <a:pt x="2729831" y="167875"/>
                  <a:pt x="2724905" y="169111"/>
                  <a:pt x="2719979" y="169111"/>
                </a:cubicBezTo>
                <a:cubicBezTo>
                  <a:pt x="2689192" y="169111"/>
                  <a:pt x="2660869" y="146856"/>
                  <a:pt x="2654711" y="115946"/>
                </a:cubicBezTo>
                <a:cubicBezTo>
                  <a:pt x="2651017" y="98637"/>
                  <a:pt x="2654711" y="80091"/>
                  <a:pt x="2664563" y="65254"/>
                </a:cubicBezTo>
                <a:cubicBezTo>
                  <a:pt x="2674415" y="50418"/>
                  <a:pt x="2689192" y="40527"/>
                  <a:pt x="2706433" y="36818"/>
                </a:cubicBezTo>
                <a:cubicBezTo>
                  <a:pt x="2711359" y="35581"/>
                  <a:pt x="2715053" y="34345"/>
                  <a:pt x="2719979" y="34345"/>
                </a:cubicBezTo>
                <a:close/>
                <a:moveTo>
                  <a:pt x="3705009" y="33435"/>
                </a:moveTo>
                <a:cubicBezTo>
                  <a:pt x="3707480" y="33435"/>
                  <a:pt x="3709952" y="33435"/>
                  <a:pt x="3712423" y="34671"/>
                </a:cubicBezTo>
                <a:cubicBezTo>
                  <a:pt x="3748255" y="38381"/>
                  <a:pt x="3775438" y="70527"/>
                  <a:pt x="3771731" y="107618"/>
                </a:cubicBezTo>
                <a:cubicBezTo>
                  <a:pt x="3768025" y="142237"/>
                  <a:pt x="3739606" y="168201"/>
                  <a:pt x="3705009" y="168201"/>
                </a:cubicBezTo>
                <a:cubicBezTo>
                  <a:pt x="3702538" y="168201"/>
                  <a:pt x="3700067" y="168201"/>
                  <a:pt x="3697596" y="166964"/>
                </a:cubicBezTo>
                <a:cubicBezTo>
                  <a:pt x="3661763" y="163255"/>
                  <a:pt x="3634580" y="131109"/>
                  <a:pt x="3638287" y="94018"/>
                </a:cubicBezTo>
                <a:cubicBezTo>
                  <a:pt x="3641994" y="59399"/>
                  <a:pt x="3670413" y="33435"/>
                  <a:pt x="3705009" y="33435"/>
                </a:cubicBezTo>
                <a:close/>
                <a:moveTo>
                  <a:pt x="3047044" y="4"/>
                </a:moveTo>
                <a:cubicBezTo>
                  <a:pt x="3081641" y="4"/>
                  <a:pt x="3110060" y="25968"/>
                  <a:pt x="3113766" y="60587"/>
                </a:cubicBezTo>
                <a:cubicBezTo>
                  <a:pt x="3117473" y="97678"/>
                  <a:pt x="3090290" y="129824"/>
                  <a:pt x="3054458" y="133534"/>
                </a:cubicBezTo>
                <a:cubicBezTo>
                  <a:pt x="3051987" y="134770"/>
                  <a:pt x="3049515" y="134770"/>
                  <a:pt x="3047044" y="134770"/>
                </a:cubicBezTo>
                <a:cubicBezTo>
                  <a:pt x="3012448" y="134770"/>
                  <a:pt x="2984029" y="108806"/>
                  <a:pt x="2980322" y="74187"/>
                </a:cubicBezTo>
                <a:cubicBezTo>
                  <a:pt x="2976615" y="37096"/>
                  <a:pt x="3002563" y="4950"/>
                  <a:pt x="3039631" y="1240"/>
                </a:cubicBezTo>
                <a:cubicBezTo>
                  <a:pt x="3042102" y="4"/>
                  <a:pt x="3044573" y="4"/>
                  <a:pt x="3047044" y="4"/>
                </a:cubicBezTo>
                <a:close/>
                <a:moveTo>
                  <a:pt x="3376121" y="0"/>
                </a:moveTo>
                <a:cubicBezTo>
                  <a:pt x="3412916" y="0"/>
                  <a:pt x="3442744" y="29828"/>
                  <a:pt x="3442744" y="66622"/>
                </a:cubicBezTo>
                <a:cubicBezTo>
                  <a:pt x="3442744" y="103416"/>
                  <a:pt x="3412916" y="133244"/>
                  <a:pt x="3376121" y="133244"/>
                </a:cubicBezTo>
                <a:cubicBezTo>
                  <a:pt x="3339326" y="133244"/>
                  <a:pt x="3309498" y="103416"/>
                  <a:pt x="3309498" y="66622"/>
                </a:cubicBezTo>
                <a:cubicBezTo>
                  <a:pt x="3309498" y="29828"/>
                  <a:pt x="3339326" y="0"/>
                  <a:pt x="33761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63000"/>
            </a:schemeClr>
          </a:solidFill>
          <a:ln w="6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02" name="Group 201"/>
          <p:cNvGrpSpPr/>
          <p:nvPr/>
        </p:nvGrpSpPr>
        <p:grpSpPr>
          <a:xfrm>
            <a:off x="4245835" y="129102"/>
            <a:ext cx="315898" cy="302238"/>
            <a:chOff x="4010659" y="69470"/>
            <a:chExt cx="467046" cy="446850"/>
          </a:xfrm>
        </p:grpSpPr>
        <p:sp>
          <p:nvSpPr>
            <p:cNvPr id="75" name="Freeform 5"/>
            <p:cNvSpPr>
              <a:spLocks/>
            </p:cNvSpPr>
            <p:nvPr/>
          </p:nvSpPr>
          <p:spPr bwMode="auto">
            <a:xfrm>
              <a:off x="4010659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4140055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585689" y="6429797"/>
            <a:ext cx="309066" cy="298822"/>
            <a:chOff x="4671347" y="6345795"/>
            <a:chExt cx="456946" cy="441800"/>
          </a:xfrm>
        </p:grpSpPr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4671347" y="6345795"/>
              <a:ext cx="456946" cy="441800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797945" y="6468197"/>
              <a:ext cx="203750" cy="196996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919764" y="163443"/>
            <a:ext cx="317606" cy="302238"/>
            <a:chOff x="3686340" y="120270"/>
            <a:chExt cx="469572" cy="446850"/>
          </a:xfrm>
        </p:grpSpPr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3686340" y="120270"/>
              <a:ext cx="469572" cy="446850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816436" y="244071"/>
              <a:ext cx="209380" cy="199248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916087" y="6395979"/>
            <a:ext cx="319316" cy="298822"/>
            <a:chOff x="4997146" y="6294995"/>
            <a:chExt cx="472098" cy="441800"/>
          </a:xfrm>
        </p:grpSpPr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4997146" y="6294995"/>
              <a:ext cx="472098" cy="441800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127942" y="6417397"/>
              <a:ext cx="210506" cy="196996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3596472" y="236281"/>
            <a:ext cx="322732" cy="298822"/>
            <a:chOff x="3365846" y="210109"/>
            <a:chExt cx="477148" cy="441798"/>
          </a:xfrm>
        </p:grpSpPr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3365846" y="210109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498041" y="332510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226248" y="6326033"/>
            <a:ext cx="324436" cy="298822"/>
            <a:chOff x="5302130" y="6209270"/>
            <a:chExt cx="479668" cy="441800"/>
          </a:xfrm>
        </p:grpSpPr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5302130" y="6209270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35023" y="6331672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268604" y="337292"/>
            <a:ext cx="324436" cy="298822"/>
            <a:chOff x="3043117" y="327583"/>
            <a:chExt cx="479668" cy="441800"/>
          </a:xfrm>
        </p:grpSpPr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3043117" y="3275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176010" y="4499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554706" y="6223012"/>
            <a:ext cx="307362" cy="300530"/>
            <a:chOff x="5629075" y="6089739"/>
            <a:chExt cx="454426" cy="444324"/>
          </a:xfrm>
        </p:grpSpPr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5629075" y="6089739"/>
              <a:ext cx="454426" cy="444324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5754975" y="6212840"/>
              <a:ext cx="202626" cy="198122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966076" y="471382"/>
            <a:ext cx="326144" cy="298822"/>
            <a:chOff x="2747374" y="476809"/>
            <a:chExt cx="482192" cy="441798"/>
          </a:xfrm>
        </p:grpSpPr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2747374" y="476809"/>
              <a:ext cx="482192" cy="441798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880966" y="599210"/>
              <a:ext cx="215008" cy="196996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839102" y="6086874"/>
            <a:ext cx="326146" cy="302236"/>
            <a:chOff x="5901734" y="5938458"/>
            <a:chExt cx="482198" cy="446848"/>
          </a:xfrm>
        </p:grpSpPr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5901734" y="5938458"/>
              <a:ext cx="482198" cy="4468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6035328" y="6062258"/>
              <a:ext cx="215010" cy="1992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681085" y="638067"/>
            <a:ext cx="324436" cy="298822"/>
            <a:chOff x="2471617" y="657783"/>
            <a:chExt cx="479668" cy="441800"/>
          </a:xfrm>
        </p:grpSpPr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2471617" y="6577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2604510" y="7801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6125721" y="5923482"/>
            <a:ext cx="324436" cy="298822"/>
            <a:chOff x="6180017" y="5761595"/>
            <a:chExt cx="479668" cy="441800"/>
          </a:xfrm>
        </p:grpSpPr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6180017" y="5761595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6312910" y="5883997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418708" y="829538"/>
            <a:ext cx="319316" cy="302238"/>
            <a:chOff x="2220609" y="861632"/>
            <a:chExt cx="472098" cy="446850"/>
          </a:xfrm>
        </p:grpSpPr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2220609" y="861632"/>
              <a:ext cx="472098" cy="446850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2351405" y="985433"/>
              <a:ext cx="210506" cy="199248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6396533" y="5728838"/>
            <a:ext cx="317604" cy="298822"/>
            <a:chOff x="6442242" y="5553634"/>
            <a:chExt cx="469568" cy="441798"/>
          </a:xfrm>
        </p:grpSpPr>
        <p:sp>
          <p:nvSpPr>
            <p:cNvPr id="88" name="Freeform 18"/>
            <p:cNvSpPr>
              <a:spLocks/>
            </p:cNvSpPr>
            <p:nvPr/>
          </p:nvSpPr>
          <p:spPr bwMode="auto">
            <a:xfrm>
              <a:off x="6442242" y="5553634"/>
              <a:ext cx="469568" cy="441798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6572337" y="5676035"/>
              <a:ext cx="209378" cy="196996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187038" y="1052748"/>
            <a:ext cx="303946" cy="298822"/>
            <a:chOff x="2004164" y="1097521"/>
            <a:chExt cx="449374" cy="441798"/>
          </a:xfrm>
        </p:grpSpPr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2004164" y="1097521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128664" y="1219922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639809" y="5506032"/>
            <a:ext cx="321020" cy="298822"/>
            <a:chOff x="6673078" y="5318683"/>
            <a:chExt cx="474620" cy="441800"/>
          </a:xfrm>
        </p:grpSpPr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6673078" y="5318683"/>
              <a:ext cx="474620" cy="441800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6804573" y="5441085"/>
              <a:ext cx="211630" cy="196996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966233" y="1299080"/>
            <a:ext cx="305654" cy="298822"/>
            <a:chOff x="1795733" y="1354696"/>
            <a:chExt cx="451900" cy="441798"/>
          </a:xfrm>
        </p:grpSpPr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1795733" y="1354696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920933" y="1477097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873646" y="5259940"/>
            <a:ext cx="307358" cy="302238"/>
            <a:chOff x="6897491" y="5060570"/>
            <a:chExt cx="454420" cy="446850"/>
          </a:xfrm>
        </p:grpSpPr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6897491" y="5060570"/>
              <a:ext cx="454420" cy="446850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7023389" y="5184371"/>
              <a:ext cx="202624" cy="199248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754785" y="1565421"/>
            <a:ext cx="327852" cy="300530"/>
            <a:chOff x="1592792" y="1630451"/>
            <a:chExt cx="484718" cy="444324"/>
          </a:xfrm>
        </p:grpSpPr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1592792" y="1630451"/>
              <a:ext cx="484718" cy="444324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727084" y="1753552"/>
              <a:ext cx="216134" cy="198122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7048748" y="4992792"/>
            <a:ext cx="326144" cy="300530"/>
            <a:chOff x="7054262" y="4784814"/>
            <a:chExt cx="482192" cy="444324"/>
          </a:xfrm>
        </p:grpSpPr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7054262" y="4784814"/>
              <a:ext cx="482192" cy="444324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7187854" y="4907915"/>
              <a:ext cx="215008" cy="198122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606787" y="1853531"/>
            <a:ext cx="324436" cy="298822"/>
            <a:chOff x="1460380" y="1926195"/>
            <a:chExt cx="479668" cy="441800"/>
          </a:xfrm>
        </p:grpSpPr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1460380" y="1926195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1593273" y="2048597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232401" y="4709186"/>
            <a:ext cx="305654" cy="298822"/>
            <a:chOff x="7228158" y="4493184"/>
            <a:chExt cx="451900" cy="441798"/>
          </a:xfrm>
        </p:grpSpPr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7228158" y="4493184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7353358" y="4615585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459138" y="2152997"/>
            <a:ext cx="336390" cy="302238"/>
            <a:chOff x="1325336" y="2231645"/>
            <a:chExt cx="497342" cy="446850"/>
          </a:xfrm>
        </p:grpSpPr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1325336" y="2231645"/>
              <a:ext cx="497342" cy="446850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1463126" y="2355446"/>
              <a:ext cx="221762" cy="199248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7352200" y="4405701"/>
            <a:ext cx="321020" cy="298822"/>
            <a:chOff x="7328716" y="4183620"/>
            <a:chExt cx="474620" cy="441800"/>
          </a:xfrm>
        </p:grpSpPr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7328716" y="4183620"/>
              <a:ext cx="474620" cy="441800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7460211" y="4306022"/>
              <a:ext cx="211630" cy="196996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369040" y="2467484"/>
            <a:ext cx="319316" cy="302238"/>
            <a:chOff x="1255409" y="2550732"/>
            <a:chExt cx="472098" cy="446850"/>
          </a:xfrm>
        </p:grpSpPr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1255409" y="2550732"/>
              <a:ext cx="472098" cy="446850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386205" y="2674533"/>
              <a:ext cx="210506" cy="199248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458885" y="4091536"/>
            <a:ext cx="317604" cy="298822"/>
            <a:chOff x="7420142" y="3864534"/>
            <a:chExt cx="469568" cy="441798"/>
          </a:xfrm>
        </p:grpSpPr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7420142" y="3864534"/>
              <a:ext cx="469568" cy="441798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7550237" y="3986935"/>
              <a:ext cx="209378" cy="196996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305331" y="2791552"/>
            <a:ext cx="309066" cy="298822"/>
            <a:chOff x="1210597" y="2878695"/>
            <a:chExt cx="456946" cy="441800"/>
          </a:xfrm>
        </p:grpSpPr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1210597" y="2878695"/>
              <a:ext cx="456946" cy="441800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337195" y="3001097"/>
              <a:ext cx="203750" cy="196996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534427" y="3767548"/>
            <a:ext cx="307358" cy="302238"/>
            <a:chOff x="7481691" y="3536570"/>
            <a:chExt cx="454420" cy="446850"/>
          </a:xfrm>
        </p:grpSpPr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7481691" y="3536570"/>
              <a:ext cx="454420" cy="446850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7607589" y="3660371"/>
              <a:ext cx="202624" cy="199248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583447" y="130045"/>
            <a:ext cx="298826" cy="298822"/>
            <a:chOff x="4351893" y="54534"/>
            <a:chExt cx="441804" cy="441798"/>
          </a:xfrm>
        </p:grpSpPr>
        <p:sp>
          <p:nvSpPr>
            <p:cNvPr id="103" name="Oval 33"/>
            <p:cNvSpPr>
              <a:spLocks noChangeArrowheads="1"/>
            </p:cNvSpPr>
            <p:nvPr/>
          </p:nvSpPr>
          <p:spPr bwMode="auto">
            <a:xfrm>
              <a:off x="4351893" y="54534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4474296" y="176935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263319" y="6430643"/>
            <a:ext cx="298826" cy="298822"/>
            <a:chOff x="4351893" y="6363259"/>
            <a:chExt cx="441804" cy="441798"/>
          </a:xfrm>
        </p:grpSpPr>
        <p:sp>
          <p:nvSpPr>
            <p:cNvPr id="104" name="Oval 34"/>
            <p:cNvSpPr>
              <a:spLocks noChangeArrowheads="1"/>
            </p:cNvSpPr>
            <p:nvPr/>
          </p:nvSpPr>
          <p:spPr bwMode="auto">
            <a:xfrm>
              <a:off x="4351893" y="6363259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4474296" y="6485660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903800" y="162533"/>
            <a:ext cx="315898" cy="302238"/>
            <a:chOff x="4669472" y="69470"/>
            <a:chExt cx="467046" cy="446850"/>
          </a:xfrm>
        </p:grpSpPr>
        <p:sp>
          <p:nvSpPr>
            <p:cNvPr id="105" name="Freeform 35"/>
            <p:cNvSpPr>
              <a:spLocks/>
            </p:cNvSpPr>
            <p:nvPr/>
          </p:nvSpPr>
          <p:spPr bwMode="auto">
            <a:xfrm>
              <a:off x="4669472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4798868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3929126" y="6396568"/>
            <a:ext cx="314190" cy="298822"/>
            <a:chOff x="4012715" y="6345795"/>
            <a:chExt cx="464522" cy="441800"/>
          </a:xfrm>
        </p:grpSpPr>
        <p:sp>
          <p:nvSpPr>
            <p:cNvPr id="106" name="Freeform 36"/>
            <p:cNvSpPr>
              <a:spLocks/>
            </p:cNvSpPr>
            <p:nvPr/>
          </p:nvSpPr>
          <p:spPr bwMode="auto">
            <a:xfrm>
              <a:off x="4012715" y="6345795"/>
              <a:ext cx="464522" cy="441800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4141412" y="6468197"/>
              <a:ext cx="207128" cy="196996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229595" y="229821"/>
            <a:ext cx="310774" cy="302238"/>
            <a:chOff x="4999491" y="120270"/>
            <a:chExt cx="459470" cy="446850"/>
          </a:xfrm>
        </p:grpSpPr>
        <p:sp>
          <p:nvSpPr>
            <p:cNvPr id="107" name="Freeform 37"/>
            <p:cNvSpPr>
              <a:spLocks/>
            </p:cNvSpPr>
            <p:nvPr/>
          </p:nvSpPr>
          <p:spPr bwMode="auto">
            <a:xfrm>
              <a:off x="4999491" y="120270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5126788" y="244071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3606870" y="6329198"/>
            <a:ext cx="309066" cy="298822"/>
            <a:chOff x="3688684" y="6294995"/>
            <a:chExt cx="456946" cy="441800"/>
          </a:xfrm>
        </p:grpSpPr>
        <p:sp>
          <p:nvSpPr>
            <p:cNvPr id="108" name="Freeform 38"/>
            <p:cNvSpPr>
              <a:spLocks/>
            </p:cNvSpPr>
            <p:nvPr/>
          </p:nvSpPr>
          <p:spPr bwMode="auto">
            <a:xfrm>
              <a:off x="3688684" y="6294995"/>
              <a:ext cx="456946" cy="441800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815282" y="6417397"/>
              <a:ext cx="203750" cy="196996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530301" y="334841"/>
            <a:ext cx="334682" cy="298822"/>
            <a:chOff x="5299318" y="210109"/>
            <a:chExt cx="494816" cy="441798"/>
          </a:xfrm>
        </p:grpSpPr>
        <p:sp>
          <p:nvSpPr>
            <p:cNvPr id="109" name="Freeform 39"/>
            <p:cNvSpPr>
              <a:spLocks/>
            </p:cNvSpPr>
            <p:nvPr/>
          </p:nvSpPr>
          <p:spPr bwMode="auto">
            <a:xfrm>
              <a:off x="5299318" y="210109"/>
              <a:ext cx="494816" cy="441798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5436408" y="332510"/>
              <a:ext cx="220636" cy="196996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92052" y="6227714"/>
            <a:ext cx="322732" cy="298822"/>
            <a:chOff x="3365846" y="6209271"/>
            <a:chExt cx="477148" cy="441798"/>
          </a:xfrm>
        </p:grpSpPr>
        <p:sp>
          <p:nvSpPr>
            <p:cNvPr id="110" name="Freeform 40"/>
            <p:cNvSpPr>
              <a:spLocks/>
            </p:cNvSpPr>
            <p:nvPr/>
          </p:nvSpPr>
          <p:spPr bwMode="auto">
            <a:xfrm>
              <a:off x="3365846" y="6209271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3498041" y="6331672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846554" y="468276"/>
            <a:ext cx="324436" cy="298822"/>
            <a:chOff x="5624392" y="327583"/>
            <a:chExt cx="479668" cy="441800"/>
          </a:xfrm>
        </p:grpSpPr>
        <p:sp>
          <p:nvSpPr>
            <p:cNvPr id="111" name="Freeform 41"/>
            <p:cNvSpPr>
              <a:spLocks/>
            </p:cNvSpPr>
            <p:nvPr/>
          </p:nvSpPr>
          <p:spPr bwMode="auto">
            <a:xfrm>
              <a:off x="5624392" y="327583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5757285" y="449985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975597" y="6092794"/>
            <a:ext cx="339806" cy="300530"/>
            <a:chOff x="3038899" y="6089739"/>
            <a:chExt cx="502392" cy="444324"/>
          </a:xfrm>
        </p:grpSpPr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3038899" y="6089739"/>
              <a:ext cx="502392" cy="444324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3178088" y="6212840"/>
              <a:ext cx="224014" cy="198122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115763" y="631849"/>
            <a:ext cx="343222" cy="298822"/>
            <a:chOff x="5897048" y="476808"/>
            <a:chExt cx="507444" cy="441800"/>
          </a:xfrm>
        </p:grpSpPr>
        <p:sp>
          <p:nvSpPr>
            <p:cNvPr id="113" name="Freeform 43"/>
            <p:cNvSpPr>
              <a:spLocks/>
            </p:cNvSpPr>
            <p:nvPr/>
          </p:nvSpPr>
          <p:spPr bwMode="auto">
            <a:xfrm>
              <a:off x="5897048" y="476808"/>
              <a:ext cx="507444" cy="441800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6037637" y="599210"/>
              <a:ext cx="226266" cy="196996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703624" y="5927171"/>
            <a:ext cx="310774" cy="302238"/>
            <a:chOff x="2765879" y="5938457"/>
            <a:chExt cx="459470" cy="446850"/>
          </a:xfrm>
        </p:grpSpPr>
        <p:sp>
          <p:nvSpPr>
            <p:cNvPr id="114" name="Freeform 44"/>
            <p:cNvSpPr>
              <a:spLocks/>
            </p:cNvSpPr>
            <p:nvPr/>
          </p:nvSpPr>
          <p:spPr bwMode="auto">
            <a:xfrm>
              <a:off x="2765879" y="5938457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2893176" y="6062258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6384157" y="826607"/>
            <a:ext cx="339806" cy="298822"/>
            <a:chOff x="6175799" y="657784"/>
            <a:chExt cx="502392" cy="441798"/>
          </a:xfrm>
        </p:grpSpPr>
        <p:sp>
          <p:nvSpPr>
            <p:cNvPr id="115" name="Freeform 45"/>
            <p:cNvSpPr>
              <a:spLocks/>
            </p:cNvSpPr>
            <p:nvPr/>
          </p:nvSpPr>
          <p:spPr bwMode="auto">
            <a:xfrm>
              <a:off x="6175799" y="657784"/>
              <a:ext cx="502392" cy="441798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6314988" y="780185"/>
              <a:ext cx="224014" cy="196996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438012" y="5736069"/>
            <a:ext cx="322732" cy="298822"/>
            <a:chOff x="2487958" y="5761596"/>
            <a:chExt cx="477148" cy="441798"/>
          </a:xfrm>
        </p:grpSpPr>
        <p:sp>
          <p:nvSpPr>
            <p:cNvPr id="116" name="Freeform 46"/>
            <p:cNvSpPr>
              <a:spLocks/>
            </p:cNvSpPr>
            <p:nvPr/>
          </p:nvSpPr>
          <p:spPr bwMode="auto">
            <a:xfrm>
              <a:off x="2487958" y="5761596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2620153" y="5883997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6634006" y="1044018"/>
            <a:ext cx="331266" cy="302236"/>
            <a:chOff x="6438492" y="861633"/>
            <a:chExt cx="489768" cy="446848"/>
          </a:xfrm>
        </p:grpSpPr>
        <p:sp>
          <p:nvSpPr>
            <p:cNvPr id="117" name="Freeform 47"/>
            <p:cNvSpPr>
              <a:spLocks/>
            </p:cNvSpPr>
            <p:nvPr/>
          </p:nvSpPr>
          <p:spPr bwMode="auto">
            <a:xfrm>
              <a:off x="6438492" y="861633"/>
              <a:ext cx="489768" cy="4468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574183" y="985433"/>
              <a:ext cx="218386" cy="1992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2193919" y="5515003"/>
            <a:ext cx="305654" cy="298822"/>
            <a:chOff x="2237058" y="5553634"/>
            <a:chExt cx="451900" cy="441798"/>
          </a:xfrm>
        </p:grpSpPr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2237058" y="5553634"/>
              <a:ext cx="451900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2362258" y="5676035"/>
              <a:ext cx="201500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6868336" y="1290992"/>
            <a:ext cx="319316" cy="298822"/>
            <a:chOff x="6687834" y="1097520"/>
            <a:chExt cx="472098" cy="441800"/>
          </a:xfrm>
        </p:grpSpPr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6687834" y="1097520"/>
              <a:ext cx="472098" cy="441800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818630" y="1219922"/>
              <a:ext cx="210506" cy="196996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972840" y="5268473"/>
            <a:ext cx="303946" cy="298822"/>
            <a:chOff x="2004164" y="5318684"/>
            <a:chExt cx="449374" cy="441798"/>
          </a:xfrm>
        </p:grpSpPr>
        <p:sp>
          <p:nvSpPr>
            <p:cNvPr id="120" name="Freeform 50"/>
            <p:cNvSpPr>
              <a:spLocks/>
            </p:cNvSpPr>
            <p:nvPr/>
          </p:nvSpPr>
          <p:spPr bwMode="auto">
            <a:xfrm>
              <a:off x="2004164" y="5318684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2128664" y="5441085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044747" y="1558026"/>
            <a:ext cx="341512" cy="298822"/>
            <a:chOff x="6872245" y="1354696"/>
            <a:chExt cx="504912" cy="441798"/>
          </a:xfrm>
        </p:grpSpPr>
        <p:sp>
          <p:nvSpPr>
            <p:cNvPr id="121" name="Freeform 51"/>
            <p:cNvSpPr>
              <a:spLocks/>
            </p:cNvSpPr>
            <p:nvPr/>
          </p:nvSpPr>
          <p:spPr bwMode="auto">
            <a:xfrm>
              <a:off x="6872245" y="1354696"/>
              <a:ext cx="504912" cy="441798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7012132" y="1477097"/>
              <a:ext cx="225138" cy="196996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778055" y="5000994"/>
            <a:ext cx="305654" cy="302238"/>
            <a:chOff x="1795733" y="5060570"/>
            <a:chExt cx="451900" cy="446850"/>
          </a:xfrm>
        </p:grpSpPr>
        <p:sp>
          <p:nvSpPr>
            <p:cNvPr id="122" name="Freeform 52"/>
            <p:cNvSpPr>
              <a:spLocks/>
            </p:cNvSpPr>
            <p:nvPr/>
          </p:nvSpPr>
          <p:spPr bwMode="auto">
            <a:xfrm>
              <a:off x="1795733" y="5060570"/>
              <a:ext cx="451900" cy="446850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1920933" y="5184371"/>
              <a:ext cx="201500" cy="199248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7208812" y="1842493"/>
            <a:ext cx="326144" cy="300530"/>
            <a:chOff x="7054262" y="1630451"/>
            <a:chExt cx="482192" cy="444324"/>
          </a:xfrm>
        </p:grpSpPr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7054262" y="1630451"/>
              <a:ext cx="482192" cy="444324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7187854" y="1753552"/>
              <a:ext cx="215008" cy="198122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611188" y="4716123"/>
            <a:ext cx="310774" cy="300530"/>
            <a:chOff x="1613354" y="4784814"/>
            <a:chExt cx="459470" cy="444324"/>
          </a:xfrm>
        </p:grpSpPr>
        <p:sp>
          <p:nvSpPr>
            <p:cNvPr id="124" name="Freeform 54"/>
            <p:cNvSpPr>
              <a:spLocks/>
            </p:cNvSpPr>
            <p:nvPr/>
          </p:nvSpPr>
          <p:spPr bwMode="auto">
            <a:xfrm>
              <a:off x="1613354" y="4784814"/>
              <a:ext cx="459470" cy="444324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1740651" y="4907915"/>
              <a:ext cx="204876" cy="198122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7345583" y="2145505"/>
            <a:ext cx="339806" cy="298822"/>
            <a:chOff x="7202912" y="1926196"/>
            <a:chExt cx="502392" cy="441798"/>
          </a:xfrm>
        </p:grpSpPr>
        <p:sp>
          <p:nvSpPr>
            <p:cNvPr id="125" name="Freeform 55"/>
            <p:cNvSpPr>
              <a:spLocks/>
            </p:cNvSpPr>
            <p:nvPr/>
          </p:nvSpPr>
          <p:spPr bwMode="auto">
            <a:xfrm>
              <a:off x="7202912" y="1926196"/>
              <a:ext cx="502392" cy="441798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7342101" y="2048597"/>
              <a:ext cx="224014" cy="196996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476528" y="4417212"/>
            <a:ext cx="324436" cy="298822"/>
            <a:chOff x="1460380" y="4493183"/>
            <a:chExt cx="479668" cy="441800"/>
          </a:xfrm>
        </p:grpSpPr>
        <p:sp>
          <p:nvSpPr>
            <p:cNvPr id="126" name="Freeform 56"/>
            <p:cNvSpPr>
              <a:spLocks/>
            </p:cNvSpPr>
            <p:nvPr/>
          </p:nvSpPr>
          <p:spPr bwMode="auto">
            <a:xfrm>
              <a:off x="1460380" y="4493183"/>
              <a:ext cx="479668" cy="441800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1593273" y="4615585"/>
              <a:ext cx="213882" cy="196996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7450633" y="2457376"/>
            <a:ext cx="334682" cy="302238"/>
            <a:chOff x="7324968" y="2231645"/>
            <a:chExt cx="494816" cy="446850"/>
          </a:xfrm>
        </p:grpSpPr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7324968" y="2231645"/>
              <a:ext cx="494816" cy="446850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7462058" y="2355446"/>
              <a:ext cx="220636" cy="199248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371742" y="4101925"/>
            <a:ext cx="324436" cy="298822"/>
            <a:chOff x="1339730" y="4183620"/>
            <a:chExt cx="479668" cy="441800"/>
          </a:xfrm>
        </p:grpSpPr>
        <p:sp>
          <p:nvSpPr>
            <p:cNvPr id="128" name="Freeform 58"/>
            <p:cNvSpPr>
              <a:spLocks/>
            </p:cNvSpPr>
            <p:nvPr/>
          </p:nvSpPr>
          <p:spPr bwMode="auto">
            <a:xfrm>
              <a:off x="1339730" y="4183620"/>
              <a:ext cx="479668" cy="441800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1472623" y="4306022"/>
              <a:ext cx="213882" cy="196996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521824" y="2780362"/>
            <a:ext cx="329560" cy="302238"/>
            <a:chOff x="7413685" y="2550732"/>
            <a:chExt cx="487244" cy="446850"/>
          </a:xfrm>
        </p:grpSpPr>
        <p:sp>
          <p:nvSpPr>
            <p:cNvPr id="129" name="Freeform 59"/>
            <p:cNvSpPr>
              <a:spLocks/>
            </p:cNvSpPr>
            <p:nvPr/>
          </p:nvSpPr>
          <p:spPr bwMode="auto">
            <a:xfrm>
              <a:off x="7413685" y="2550732"/>
              <a:ext cx="487244" cy="446850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7548677" y="2674533"/>
              <a:ext cx="217260" cy="199248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302805" y="3778577"/>
            <a:ext cx="310780" cy="298822"/>
            <a:chOff x="1257751" y="3864534"/>
            <a:chExt cx="459476" cy="441798"/>
          </a:xfrm>
        </p:grpSpPr>
        <p:sp>
          <p:nvSpPr>
            <p:cNvPr id="130" name="Freeform 60"/>
            <p:cNvSpPr>
              <a:spLocks/>
            </p:cNvSpPr>
            <p:nvPr/>
          </p:nvSpPr>
          <p:spPr bwMode="auto">
            <a:xfrm>
              <a:off x="1257751" y="3864534"/>
              <a:ext cx="459476" cy="441798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1385050" y="3986935"/>
              <a:ext cx="204878" cy="196996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564460" y="3109747"/>
            <a:ext cx="315900" cy="298822"/>
            <a:chOff x="7476172" y="2878696"/>
            <a:chExt cx="467046" cy="441798"/>
          </a:xfrm>
        </p:grpSpPr>
        <p:sp>
          <p:nvSpPr>
            <p:cNvPr id="131" name="Freeform 61"/>
            <p:cNvSpPr>
              <a:spLocks/>
            </p:cNvSpPr>
            <p:nvPr/>
          </p:nvSpPr>
          <p:spPr bwMode="auto">
            <a:xfrm>
              <a:off x="7476172" y="2878696"/>
              <a:ext cx="467046" cy="441798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7605568" y="3001097"/>
              <a:ext cx="208254" cy="196996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271818" y="3449393"/>
            <a:ext cx="309070" cy="302238"/>
            <a:chOff x="1210594" y="3536570"/>
            <a:chExt cx="456952" cy="446850"/>
          </a:xfrm>
        </p:grpSpPr>
        <p:sp>
          <p:nvSpPr>
            <p:cNvPr id="132" name="Freeform 62"/>
            <p:cNvSpPr>
              <a:spLocks/>
            </p:cNvSpPr>
            <p:nvPr/>
          </p:nvSpPr>
          <p:spPr bwMode="auto">
            <a:xfrm>
              <a:off x="1210594" y="3536570"/>
              <a:ext cx="456952" cy="446850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1337194" y="3660371"/>
              <a:ext cx="203752" cy="199248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572016" y="3438761"/>
            <a:ext cx="302238" cy="300530"/>
            <a:chOff x="7503732" y="3206839"/>
            <a:chExt cx="446850" cy="444324"/>
          </a:xfrm>
        </p:grpSpPr>
        <p:sp>
          <p:nvSpPr>
            <p:cNvPr id="133" name="Oval 63"/>
            <p:cNvSpPr>
              <a:spLocks noChangeArrowheads="1"/>
            </p:cNvSpPr>
            <p:nvPr/>
          </p:nvSpPr>
          <p:spPr bwMode="auto">
            <a:xfrm>
              <a:off x="7503732" y="3206839"/>
              <a:ext cx="446850" cy="444324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Oval 63"/>
            <p:cNvSpPr>
              <a:spLocks noChangeArrowheads="1"/>
            </p:cNvSpPr>
            <p:nvPr/>
          </p:nvSpPr>
          <p:spPr bwMode="auto">
            <a:xfrm>
              <a:off x="7627533" y="3329940"/>
              <a:ext cx="199248" cy="198122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73004" y="3118713"/>
            <a:ext cx="302238" cy="300530"/>
            <a:chOff x="1196595" y="3206839"/>
            <a:chExt cx="446850" cy="444324"/>
          </a:xfrm>
        </p:grpSpPr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1196595" y="3206839"/>
              <a:ext cx="446850" cy="444324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1320396" y="3329940"/>
              <a:ext cx="199248" cy="198122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4001521" y="3030129"/>
            <a:ext cx="544172" cy="797743"/>
            <a:chOff x="3448473" y="7460894"/>
            <a:chExt cx="769939" cy="1128713"/>
          </a:xfrm>
        </p:grpSpPr>
        <p:sp>
          <p:nvSpPr>
            <p:cNvPr id="38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5217553" y="3163647"/>
            <a:ext cx="144739" cy="664225"/>
            <a:chOff x="6981958" y="7022624"/>
            <a:chExt cx="144739" cy="664225"/>
          </a:xfrm>
        </p:grpSpPr>
        <p:sp>
          <p:nvSpPr>
            <p:cNvPr id="560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6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39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2565676" y="3030129"/>
            <a:ext cx="544172" cy="797743"/>
            <a:chOff x="3448473" y="7460894"/>
            <a:chExt cx="769939" cy="1128713"/>
          </a:xfrm>
        </p:grpSpPr>
        <p:sp>
          <p:nvSpPr>
            <p:cNvPr id="40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3162462" y="3030129"/>
            <a:ext cx="544172" cy="797743"/>
            <a:chOff x="3448473" y="7460894"/>
            <a:chExt cx="769939" cy="1128713"/>
          </a:xfrm>
        </p:grpSpPr>
        <p:sp>
          <p:nvSpPr>
            <p:cNvPr id="399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0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3781708" y="3163647"/>
            <a:ext cx="144739" cy="664225"/>
            <a:chOff x="6981958" y="7022624"/>
            <a:chExt cx="144739" cy="664225"/>
          </a:xfrm>
        </p:grpSpPr>
        <p:sp>
          <p:nvSpPr>
            <p:cNvPr id="404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5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26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276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0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4" name="Group 563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285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51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4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535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4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7" name="Group 566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542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3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141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6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152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70" name="Group 569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194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4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553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7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408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9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411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2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414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417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8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420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1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423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4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426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7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0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432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3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435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6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438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9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441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2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444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447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57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58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58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5" name="Group 58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58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8" name="Group 58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58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91" name="Group 59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59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94" name="Group 59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59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97" name="Group 59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59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0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0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0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1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1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1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18" name="Group 61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1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2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62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62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3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3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3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4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4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45" name="Group 64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4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48" name="Group 64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4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5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54" name="Group 65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65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57" name="Group 65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65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60" name="Group 65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6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6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6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7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72" name="Group 67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7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75" name="Group 67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7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78" name="Group 67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7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8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5437926" y="3030690"/>
            <a:ext cx="544172" cy="797743"/>
            <a:chOff x="3448473" y="7460894"/>
            <a:chExt cx="769939" cy="1128713"/>
          </a:xfrm>
        </p:grpSpPr>
        <p:sp>
          <p:nvSpPr>
            <p:cNvPr id="394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5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29" name="Group 1028"/>
          <p:cNvGrpSpPr/>
          <p:nvPr/>
        </p:nvGrpSpPr>
        <p:grpSpPr>
          <a:xfrm>
            <a:off x="5437366" y="3030690"/>
            <a:ext cx="545292" cy="797743"/>
            <a:chOff x="7277524" y="7510107"/>
            <a:chExt cx="771525" cy="1128713"/>
          </a:xfrm>
        </p:grpSpPr>
        <p:sp>
          <p:nvSpPr>
            <p:cNvPr id="103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5437366" y="3030129"/>
            <a:ext cx="545292" cy="798865"/>
            <a:chOff x="6510762" y="7500582"/>
            <a:chExt cx="771525" cy="1130301"/>
          </a:xfrm>
        </p:grpSpPr>
        <p:sp>
          <p:nvSpPr>
            <p:cNvPr id="102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23" name="Group 1022"/>
          <p:cNvGrpSpPr/>
          <p:nvPr/>
        </p:nvGrpSpPr>
        <p:grpSpPr>
          <a:xfrm>
            <a:off x="5437366" y="3030690"/>
            <a:ext cx="545292" cy="797743"/>
            <a:chOff x="5736062" y="7470420"/>
            <a:chExt cx="771525" cy="1128713"/>
          </a:xfrm>
        </p:grpSpPr>
        <p:sp>
          <p:nvSpPr>
            <p:cNvPr id="102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17" name="Group 1016"/>
          <p:cNvGrpSpPr/>
          <p:nvPr/>
        </p:nvGrpSpPr>
        <p:grpSpPr>
          <a:xfrm>
            <a:off x="5437366" y="3030690"/>
            <a:ext cx="545292" cy="797743"/>
            <a:chOff x="4215237" y="7470420"/>
            <a:chExt cx="771525" cy="1128713"/>
          </a:xfrm>
        </p:grpSpPr>
        <p:sp>
          <p:nvSpPr>
            <p:cNvPr id="101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20" name="Group 1019"/>
          <p:cNvGrpSpPr/>
          <p:nvPr/>
        </p:nvGrpSpPr>
        <p:grpSpPr>
          <a:xfrm>
            <a:off x="5437366" y="3030690"/>
            <a:ext cx="545292" cy="797742"/>
            <a:chOff x="4967712" y="7460895"/>
            <a:chExt cx="771525" cy="1128712"/>
          </a:xfrm>
        </p:grpSpPr>
        <p:sp>
          <p:nvSpPr>
            <p:cNvPr id="102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14" name="Group 1013"/>
          <p:cNvGrpSpPr/>
          <p:nvPr/>
        </p:nvGrpSpPr>
        <p:grpSpPr>
          <a:xfrm>
            <a:off x="5437926" y="3030690"/>
            <a:ext cx="544172" cy="797743"/>
            <a:chOff x="3448473" y="7460894"/>
            <a:chExt cx="769939" cy="1128713"/>
          </a:xfrm>
        </p:grpSpPr>
        <p:sp>
          <p:nvSpPr>
            <p:cNvPr id="101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4597187" y="3030129"/>
            <a:ext cx="545292" cy="797743"/>
            <a:chOff x="4215237" y="7470420"/>
            <a:chExt cx="771525" cy="1128713"/>
          </a:xfrm>
        </p:grpSpPr>
        <p:sp>
          <p:nvSpPr>
            <p:cNvPr id="459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0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4597747" y="3030129"/>
            <a:ext cx="544172" cy="797743"/>
            <a:chOff x="3448473" y="7460894"/>
            <a:chExt cx="769939" cy="1128713"/>
          </a:xfrm>
        </p:grpSpPr>
        <p:sp>
          <p:nvSpPr>
            <p:cNvPr id="456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32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1000"/>
    </mc:Choice>
    <mc:Fallback xmlns="">
      <p:transition spd="slow" advClick="0" advTm="6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3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2000"/>
                            </p:stCondLst>
                            <p:childTnLst>
                              <p:par>
                                <p:cTn id="3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0"/>
                            </p:stCondLst>
                            <p:childTnLst>
                              <p:par>
                                <p:cTn id="3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2000"/>
                            </p:stCondLst>
                            <p:childTnLst>
                              <p:par>
                                <p:cTn id="37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3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/>
          <p:nvPr/>
        </p:nvSpPr>
        <p:spPr>
          <a:xfrm>
            <a:off x="808687" y="121827"/>
            <a:ext cx="3127729" cy="1506973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FF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</a:t>
            </a:r>
            <a:r>
              <a:rPr lang="en-GB" sz="2400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IMPORTANT</a:t>
            </a:r>
            <a:endParaRPr lang="en-GB" sz="2400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8" name="Right Arrow 27"/>
          <p:cNvSpPr/>
          <p:nvPr/>
        </p:nvSpPr>
        <p:spPr>
          <a:xfrm flipH="1">
            <a:off x="5667735" y="4869160"/>
            <a:ext cx="3114543" cy="1506973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00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LEAST </a:t>
            </a:r>
            <a:r>
              <a:rPr lang="en-GB" sz="2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IMPORTANT</a:t>
            </a:r>
            <a:endParaRPr lang="en-GB" sz="2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Diamond 1"/>
          <p:cNvSpPr/>
          <p:nvPr/>
        </p:nvSpPr>
        <p:spPr>
          <a:xfrm>
            <a:off x="3936416" y="618437"/>
            <a:ext cx="1512168" cy="1486451"/>
          </a:xfrm>
          <a:prstGeom prst="diamond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Diamond 30"/>
          <p:cNvSpPr/>
          <p:nvPr/>
        </p:nvSpPr>
        <p:spPr>
          <a:xfrm>
            <a:off x="3000312" y="1628800"/>
            <a:ext cx="1512168" cy="1486451"/>
          </a:xfrm>
          <a:prstGeom prst="diamond">
            <a:avLst/>
          </a:prstGeom>
          <a:solidFill>
            <a:srgbClr val="FFFEA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Diamond 31"/>
          <p:cNvSpPr/>
          <p:nvPr/>
        </p:nvSpPr>
        <p:spPr>
          <a:xfrm>
            <a:off x="4929844" y="1628800"/>
            <a:ext cx="1512168" cy="1486451"/>
          </a:xfrm>
          <a:prstGeom prst="diamond">
            <a:avLst/>
          </a:prstGeom>
          <a:solidFill>
            <a:srgbClr val="FFFEA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Diamond 33"/>
          <p:cNvSpPr/>
          <p:nvPr/>
        </p:nvSpPr>
        <p:spPr>
          <a:xfrm>
            <a:off x="2017919" y="2621279"/>
            <a:ext cx="1512168" cy="1486451"/>
          </a:xfrm>
          <a:prstGeom prst="diamond">
            <a:avLst/>
          </a:prstGeom>
          <a:gradFill>
            <a:gsLst>
              <a:gs pos="77068">
                <a:srgbClr val="FFFEA0"/>
              </a:gs>
              <a:gs pos="58000">
                <a:srgbClr val="FFFEA0"/>
              </a:gs>
              <a:gs pos="5000">
                <a:srgbClr val="FF534F"/>
              </a:gs>
              <a:gs pos="51000">
                <a:srgbClr val="FF534F"/>
              </a:gs>
              <a:gs pos="100000">
                <a:srgbClr val="FFFEA0"/>
              </a:gs>
            </a:gsLst>
            <a:lin ang="16200000" scaled="1"/>
          </a:gra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Diamond 35"/>
          <p:cNvSpPr/>
          <p:nvPr/>
        </p:nvSpPr>
        <p:spPr>
          <a:xfrm>
            <a:off x="3000312" y="3645024"/>
            <a:ext cx="1512168" cy="1486451"/>
          </a:xfrm>
          <a:prstGeom prst="diamond">
            <a:avLst/>
          </a:prstGeom>
          <a:solidFill>
            <a:srgbClr val="FF534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Diamond 36"/>
          <p:cNvSpPr/>
          <p:nvPr/>
        </p:nvSpPr>
        <p:spPr>
          <a:xfrm>
            <a:off x="4943342" y="3618124"/>
            <a:ext cx="1512168" cy="1486451"/>
          </a:xfrm>
          <a:prstGeom prst="diamond">
            <a:avLst/>
          </a:prstGeom>
          <a:solidFill>
            <a:srgbClr val="FF534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Diamond 37"/>
          <p:cNvSpPr/>
          <p:nvPr/>
        </p:nvSpPr>
        <p:spPr>
          <a:xfrm>
            <a:off x="3952115" y="4653136"/>
            <a:ext cx="1512168" cy="1486451"/>
          </a:xfrm>
          <a:prstGeom prst="diamond">
            <a:avLst/>
          </a:prstGeom>
          <a:solidFill>
            <a:srgbClr val="FF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Diamond 38"/>
          <p:cNvSpPr/>
          <p:nvPr/>
        </p:nvSpPr>
        <p:spPr>
          <a:xfrm>
            <a:off x="3936416" y="2621279"/>
            <a:ext cx="1512168" cy="1486451"/>
          </a:xfrm>
          <a:prstGeom prst="diamond">
            <a:avLst/>
          </a:prstGeom>
          <a:gradFill>
            <a:gsLst>
              <a:gs pos="77068">
                <a:srgbClr val="FFFEA0"/>
              </a:gs>
              <a:gs pos="58000">
                <a:srgbClr val="FFFEA0"/>
              </a:gs>
              <a:gs pos="5000">
                <a:srgbClr val="FF534F"/>
              </a:gs>
              <a:gs pos="51000">
                <a:srgbClr val="FF534F"/>
              </a:gs>
              <a:gs pos="100000">
                <a:srgbClr val="FFFEA0"/>
              </a:gs>
            </a:gsLst>
            <a:lin ang="16200000" scaled="1"/>
          </a:gra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Diamond 39"/>
          <p:cNvSpPr/>
          <p:nvPr/>
        </p:nvSpPr>
        <p:spPr>
          <a:xfrm>
            <a:off x="5880632" y="2621278"/>
            <a:ext cx="1512168" cy="1486451"/>
          </a:xfrm>
          <a:prstGeom prst="diamond">
            <a:avLst/>
          </a:prstGeom>
          <a:gradFill>
            <a:gsLst>
              <a:gs pos="77068">
                <a:srgbClr val="FFFEA0"/>
              </a:gs>
              <a:gs pos="58000">
                <a:srgbClr val="FFFEA0"/>
              </a:gs>
              <a:gs pos="5000">
                <a:srgbClr val="FF534F"/>
              </a:gs>
              <a:gs pos="51000">
                <a:srgbClr val="FF534F"/>
              </a:gs>
              <a:gs pos="100000">
                <a:srgbClr val="FFFEA0"/>
              </a:gs>
            </a:gsLst>
            <a:lin ang="16200000" scaled="1"/>
          </a:gra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9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/>
          <p:nvPr/>
        </p:nvSpPr>
        <p:spPr>
          <a:xfrm>
            <a:off x="3707904" y="260648"/>
            <a:ext cx="1872208" cy="1368152"/>
          </a:xfrm>
          <a:prstGeom prst="rect">
            <a:avLst/>
          </a:prstGeom>
          <a:solidFill>
            <a:srgbClr val="FFFF00"/>
          </a:soli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2555776" y="1988840"/>
            <a:ext cx="1872208" cy="1368152"/>
          </a:xfrm>
          <a:prstGeom prst="rect">
            <a:avLst/>
          </a:prstGeom>
          <a:gradFill>
            <a:gsLst>
              <a:gs pos="60000">
                <a:srgbClr val="FFFF00"/>
              </a:gs>
              <a:gs pos="100000">
                <a:srgbClr val="FFFF00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0">
                <a:srgbClr val="FF0000"/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9" name="Text Box 5"/>
          <p:cNvSpPr txBox="1"/>
          <p:nvPr/>
        </p:nvSpPr>
        <p:spPr>
          <a:xfrm>
            <a:off x="4860032" y="1988840"/>
            <a:ext cx="1872208" cy="1368152"/>
          </a:xfrm>
          <a:prstGeom prst="rect">
            <a:avLst/>
          </a:prstGeom>
          <a:gradFill>
            <a:gsLst>
              <a:gs pos="60000">
                <a:srgbClr val="FFFF00"/>
              </a:gs>
              <a:gs pos="100000">
                <a:srgbClr val="FFFF00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0">
                <a:srgbClr val="FF0000"/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2" name="Text Box 5"/>
          <p:cNvSpPr txBox="1"/>
          <p:nvPr/>
        </p:nvSpPr>
        <p:spPr>
          <a:xfrm>
            <a:off x="3854477" y="5301208"/>
            <a:ext cx="1872208" cy="1368152"/>
          </a:xfrm>
          <a:prstGeom prst="rect">
            <a:avLst/>
          </a:prstGeom>
          <a:solidFill>
            <a:srgbClr val="FF0000"/>
          </a:soli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726748" y="115791"/>
            <a:ext cx="3127729" cy="1856606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FF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u="sng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</a:t>
            </a:r>
            <a:r>
              <a:rPr lang="en-GB" sz="32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IMPORTANT</a:t>
            </a:r>
            <a:endParaRPr lang="en-GB" sz="3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Right Arrow 23"/>
          <p:cNvSpPr/>
          <p:nvPr/>
        </p:nvSpPr>
        <p:spPr>
          <a:xfrm rot="21034821" flipH="1">
            <a:off x="5493949" y="4746029"/>
            <a:ext cx="3273551" cy="1856606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00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LEAST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IMPORTANT</a:t>
            </a:r>
            <a:endParaRPr lang="en-GB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5" name="Text Box 5"/>
          <p:cNvSpPr txBox="1"/>
          <p:nvPr/>
        </p:nvSpPr>
        <p:spPr>
          <a:xfrm rot="10800000">
            <a:off x="2555776" y="3590885"/>
            <a:ext cx="1872208" cy="1368152"/>
          </a:xfrm>
          <a:prstGeom prst="rect">
            <a:avLst/>
          </a:prstGeom>
          <a:gradFill>
            <a:gsLst>
              <a:gs pos="60000">
                <a:srgbClr val="FF0000"/>
              </a:gs>
              <a:gs pos="100000">
                <a:srgbClr val="FF0000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0">
                <a:srgbClr val="FFFF00"/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6" name="Text Box 5"/>
          <p:cNvSpPr txBox="1"/>
          <p:nvPr/>
        </p:nvSpPr>
        <p:spPr>
          <a:xfrm rot="10800000">
            <a:off x="4860032" y="3590885"/>
            <a:ext cx="1872208" cy="1368152"/>
          </a:xfrm>
          <a:prstGeom prst="rect">
            <a:avLst/>
          </a:prstGeom>
          <a:gradFill>
            <a:gsLst>
              <a:gs pos="60000">
                <a:srgbClr val="FF0000"/>
              </a:gs>
              <a:gs pos="100000">
                <a:srgbClr val="FF0000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0">
                <a:srgbClr val="FFFF00"/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361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/>
          <p:nvPr/>
        </p:nvSpPr>
        <p:spPr>
          <a:xfrm>
            <a:off x="3707904" y="260648"/>
            <a:ext cx="1296144" cy="1008112"/>
          </a:xfrm>
          <a:prstGeom prst="rect">
            <a:avLst/>
          </a:prstGeom>
          <a:solidFill>
            <a:srgbClr val="FFFF00"/>
          </a:soli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1418750" y="2996952"/>
            <a:ext cx="1296144" cy="1008112"/>
          </a:xfrm>
          <a:prstGeom prst="rect">
            <a:avLst/>
          </a:prstGeom>
          <a:gradFill>
            <a:gsLst>
              <a:gs pos="38000">
                <a:srgbClr val="FF0000">
                  <a:lumMod val="91000"/>
                </a:srgbClr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96000">
                <a:srgbClr val="FFFF00"/>
              </a:gs>
              <a:gs pos="95000">
                <a:srgbClr val="FFFF00"/>
              </a:gs>
              <a:gs pos="88340">
                <a:srgbClr val="E8EE87"/>
              </a:gs>
              <a:gs pos="80000">
                <a:srgbClr val="FFFF00"/>
              </a:gs>
              <a:gs pos="97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3707904" y="2996952"/>
            <a:ext cx="1296144" cy="1008112"/>
          </a:xfrm>
          <a:prstGeom prst="rect">
            <a:avLst/>
          </a:prstGeom>
          <a:gradFill>
            <a:gsLst>
              <a:gs pos="38000">
                <a:srgbClr val="FF0000">
                  <a:lumMod val="91000"/>
                </a:srgbClr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96000">
                <a:srgbClr val="FFFF00"/>
              </a:gs>
              <a:gs pos="95000">
                <a:srgbClr val="FFFF00"/>
              </a:gs>
              <a:gs pos="88340">
                <a:srgbClr val="E8EE87"/>
              </a:gs>
              <a:gs pos="80000">
                <a:srgbClr val="FFFF00"/>
              </a:gs>
              <a:gs pos="97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5834580" y="2996952"/>
            <a:ext cx="1296144" cy="1008112"/>
          </a:xfrm>
          <a:prstGeom prst="rect">
            <a:avLst/>
          </a:prstGeom>
          <a:gradFill>
            <a:gsLst>
              <a:gs pos="38000">
                <a:srgbClr val="FF0000">
                  <a:lumMod val="91000"/>
                </a:srgbClr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96000">
                <a:srgbClr val="FFFF00"/>
              </a:gs>
              <a:gs pos="95000">
                <a:srgbClr val="FFFF00"/>
              </a:gs>
              <a:gs pos="88340">
                <a:srgbClr val="E8EE87"/>
              </a:gs>
              <a:gs pos="80000">
                <a:srgbClr val="FFFF00"/>
              </a:gs>
              <a:gs pos="97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2575101" y="4365104"/>
            <a:ext cx="1296144" cy="1008112"/>
          </a:xfrm>
          <a:prstGeom prst="rect">
            <a:avLst/>
          </a:prstGeom>
          <a:gradFill flip="none" rotWithShape="1">
            <a:gsLst>
              <a:gs pos="53000">
                <a:srgbClr val="FF0000">
                  <a:lumMod val="91000"/>
                </a:srgbClr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4826318" y="4365104"/>
            <a:ext cx="1296144" cy="1008112"/>
          </a:xfrm>
          <a:prstGeom prst="rect">
            <a:avLst/>
          </a:prstGeom>
          <a:gradFill flip="none" rotWithShape="1">
            <a:gsLst>
              <a:gs pos="53000">
                <a:srgbClr val="FF0000">
                  <a:lumMod val="91000"/>
                </a:srgbClr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27" name="Text Box 5"/>
          <p:cNvSpPr txBox="1"/>
          <p:nvPr/>
        </p:nvSpPr>
        <p:spPr>
          <a:xfrm>
            <a:off x="3713553" y="5674332"/>
            <a:ext cx="1296144" cy="1008112"/>
          </a:xfrm>
          <a:prstGeom prst="rect">
            <a:avLst/>
          </a:prstGeom>
          <a:solidFill>
            <a:srgbClr val="FF0000"/>
          </a:soli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57591" y="0"/>
            <a:ext cx="3127729" cy="1506973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FF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MOST</a:t>
            </a:r>
            <a:r>
              <a:rPr lang="en-GB" sz="2400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IMPORTANT</a:t>
            </a:r>
            <a:endParaRPr lang="en-GB" sz="2400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8" name="Right Arrow 27"/>
          <p:cNvSpPr/>
          <p:nvPr/>
        </p:nvSpPr>
        <p:spPr>
          <a:xfrm flipH="1">
            <a:off x="4925380" y="5320017"/>
            <a:ext cx="3114543" cy="1506973"/>
          </a:xfrm>
          <a:prstGeom prst="rightArrow">
            <a:avLst>
              <a:gd name="adj1" fmla="val 50000"/>
              <a:gd name="adj2" fmla="val 50629"/>
            </a:avLst>
          </a:prstGeom>
          <a:solidFill>
            <a:srgbClr val="FF0000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LEAST </a:t>
            </a:r>
            <a:r>
              <a:rPr lang="en-GB" sz="2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IMPORTANT</a:t>
            </a:r>
            <a:endParaRPr lang="en-GB" sz="2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9" name="Text Box 5"/>
          <p:cNvSpPr txBox="1"/>
          <p:nvPr/>
        </p:nvSpPr>
        <p:spPr>
          <a:xfrm rot="10800000">
            <a:off x="2575101" y="1603083"/>
            <a:ext cx="1296144" cy="1008112"/>
          </a:xfrm>
          <a:prstGeom prst="rect">
            <a:avLst/>
          </a:prstGeom>
          <a:gradFill flip="none" rotWithShape="1">
            <a:gsLst>
              <a:gs pos="53000">
                <a:srgbClr val="FFFF00"/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0" name="Text Box 5"/>
          <p:cNvSpPr txBox="1"/>
          <p:nvPr/>
        </p:nvSpPr>
        <p:spPr>
          <a:xfrm rot="10800000">
            <a:off x="4826318" y="1603083"/>
            <a:ext cx="1296144" cy="1008112"/>
          </a:xfrm>
          <a:prstGeom prst="rect">
            <a:avLst/>
          </a:prstGeom>
          <a:gradFill flip="none" rotWithShape="1">
            <a:gsLst>
              <a:gs pos="53000">
                <a:srgbClr val="FFFF00"/>
              </a:gs>
              <a:gs pos="100000">
                <a:srgbClr val="D2DDF1"/>
              </a:gs>
              <a:gs pos="100000">
                <a:schemeClr val="accent1">
                  <a:tint val="44500"/>
                  <a:satMod val="160000"/>
                  <a:lumMod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 </a:t>
            </a:r>
            <a:endParaRPr lang="en-GB" sz="1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9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>Ramesys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Moctezuma and the Conquistadors</dc:title>
  <dc:creator>LBWF</dc:creator>
  <cp:lastModifiedBy>Hamid</cp:lastModifiedBy>
  <cp:revision>25</cp:revision>
  <dcterms:created xsi:type="dcterms:W3CDTF">2010-06-14T13:02:51Z</dcterms:created>
  <dcterms:modified xsi:type="dcterms:W3CDTF">2014-06-11T22:51:47Z</dcterms:modified>
</cp:coreProperties>
</file>